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21_F4494375.xml" ContentType="application/vnd.ms-powerpoint.comments+xml"/>
  <Override PartName="/ppt/ink/ink5.xml" ContentType="application/inkml+xml"/>
  <Override PartName="/ppt/notesSlides/notesSlide7.xml" ContentType="application/vnd.openxmlformats-officedocument.presentationml.notesSlide+xml"/>
  <Override PartName="/ppt/comments/modernComment_123_736CBE11.xml" ContentType="application/vnd.ms-powerpoint.comments+xml"/>
  <Override PartName="/ppt/notesSlides/notesSlide8.xml" ContentType="application/vnd.openxmlformats-officedocument.presentationml.notesSlide+xml"/>
  <Override PartName="/ppt/comments/modernComment_125_BFBB22EE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6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20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21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22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26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29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notesSlides/notesSlide33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notesSlides/notesSlide34.xml" ContentType="application/vnd.openxmlformats-officedocument.presentationml.notesSlide+xml"/>
  <Override PartName="/ppt/ink/ink63.xml" ContentType="application/inkml+xml"/>
  <Override PartName="/ppt/notesSlides/notesSlide35.xml" ContentType="application/vnd.openxmlformats-officedocument.presentationml.notesSlide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8"/>
  </p:notesMasterIdLst>
  <p:sldIdLst>
    <p:sldId id="259" r:id="rId2"/>
    <p:sldId id="270" r:id="rId3"/>
    <p:sldId id="271" r:id="rId4"/>
    <p:sldId id="279" r:id="rId5"/>
    <p:sldId id="280" r:id="rId6"/>
    <p:sldId id="281" r:id="rId7"/>
    <p:sldId id="282" r:id="rId8"/>
    <p:sldId id="283" r:id="rId9"/>
    <p:sldId id="286" r:id="rId10"/>
    <p:sldId id="285" r:id="rId11"/>
    <p:sldId id="287" r:id="rId12"/>
    <p:sldId id="288" r:id="rId13"/>
    <p:sldId id="290" r:id="rId14"/>
    <p:sldId id="289" r:id="rId15"/>
    <p:sldId id="291" r:id="rId16"/>
    <p:sldId id="293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7" r:id="rId29"/>
    <p:sldId id="308" r:id="rId30"/>
    <p:sldId id="309" r:id="rId31"/>
    <p:sldId id="310" r:id="rId32"/>
    <p:sldId id="311" r:id="rId33"/>
    <p:sldId id="314" r:id="rId34"/>
    <p:sldId id="313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8" r:id="rId58"/>
    <p:sldId id="337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265" r:id="rId67"/>
  </p:sldIdLst>
  <p:sldSz cx="12192000" cy="6858000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Noto Sans" panose="020B0502040504020204" pitchFamily="34" charset="0"/>
      <p:regular r:id="rId77"/>
      <p:bold r:id="rId78"/>
      <p:italic r:id="rId79"/>
      <p:boldItalic r:id="rId80"/>
    </p:embeddedFont>
    <p:embeddedFont>
      <p:font typeface="Prata" panose="020B0604020202020204" charset="-52"/>
      <p:regular r:id="rId8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pos="2026" userDrawn="1">
          <p15:clr>
            <a:srgbClr val="A4A3A4"/>
          </p15:clr>
        </p15:guide>
        <p15:guide id="5" pos="6108" userDrawn="1">
          <p15:clr>
            <a:srgbClr val="A4A3A4"/>
          </p15:clr>
        </p15:guide>
        <p15:guide id="6" pos="5654" userDrawn="1">
          <p15:clr>
            <a:srgbClr val="A4A3A4"/>
          </p15:clr>
        </p15:guide>
        <p15:guide id="7" pos="247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DD22E68-AB25-3660-D504-6C3F770555DA}" name="Елена Рыбакова" initials="ЕР" userId="f6da5b73bdf0701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F90"/>
    <a:srgbClr val="F8ED8F"/>
    <a:srgbClr val="FCBA14"/>
    <a:srgbClr val="0F608F"/>
    <a:srgbClr val="FFC31C"/>
    <a:srgbClr val="F1F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2" autoAdjust="0"/>
    <p:restoredTop sz="94733" autoAdjust="0"/>
  </p:normalViewPr>
  <p:slideViewPr>
    <p:cSldViewPr snapToGrid="0">
      <p:cViewPr varScale="1">
        <p:scale>
          <a:sx n="58" d="100"/>
          <a:sy n="58" d="100"/>
        </p:scale>
        <p:origin x="232" y="48"/>
      </p:cViewPr>
      <p:guideLst>
        <p:guide orient="horz" pos="2319"/>
        <p:guide pos="3840"/>
        <p:guide orient="horz" pos="709"/>
        <p:guide pos="2026"/>
        <p:guide pos="6108"/>
        <p:guide pos="5654"/>
        <p:guide pos="24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omments/modernComment_121_F44943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B8F2422-106D-4404-8652-190C26E11521}" authorId="{0DD22E68-AB25-3660-D504-6C3F770555DA}" created="2022-06-23T12:16:46.195">
    <pc:sldMkLst xmlns:pc="http://schemas.microsoft.com/office/powerpoint/2013/main/command">
      <pc:docMk/>
      <pc:sldMk cId="4098442101" sldId="289"/>
    </pc:sldMkLst>
    <p188:txBody>
      <a:bodyPr/>
      <a:lstStyle/>
      <a:p>
        <a:r>
          <a:rPr lang="ru-RU"/>
          <a:t>Куда делись желтые подписи рисунков, как были прежде? Их надо добавить</a:t>
        </a:r>
      </a:p>
    </p188:txBody>
  </p188:cm>
</p188:cmLst>
</file>

<file path=ppt/comments/modernComment_123_736CBE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A9D1CEA-BFBA-4F30-BE0C-98B0D54986F2}" authorId="{0DD22E68-AB25-3660-D504-6C3F770555DA}" created="2022-06-23T12:16:59.786">
    <pc:sldMkLst xmlns:pc="http://schemas.microsoft.com/office/powerpoint/2013/main/command">
      <pc:docMk/>
      <pc:sldMk cId="1936506385" sldId="291"/>
    </pc:sldMkLst>
    <p188:txBody>
      <a:bodyPr/>
      <a:lstStyle/>
      <a:p>
        <a:r>
          <a:rPr lang="ru-RU"/>
          <a:t>Опять нет жёлтой подписи к рисунку</a:t>
        </a:r>
      </a:p>
    </p188:txBody>
  </p188:cm>
</p188:cmLst>
</file>

<file path=ppt/comments/modernComment_125_BFBB22E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855197-BF9A-48EC-BD74-1AFFC13383F4}" authorId="{0DD22E68-AB25-3660-D504-6C3F770555DA}" created="2022-06-23T12:20:15.435">
    <pc:sldMkLst xmlns:pc="http://schemas.microsoft.com/office/powerpoint/2013/main/command">
      <pc:docMk/>
      <pc:sldMk cId="3216712430" sldId="293"/>
    </pc:sldMkLst>
    <p188:txBody>
      <a:bodyPr/>
      <a:lstStyle/>
      <a:p>
        <a:r>
          <a:rPr lang="ru-RU"/>
          <a:t>Нужна подпись к рисунку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8:14:34.6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62 24575,'39'0'0,"-5"0"0,-16 0 0,12 11 0,-8-3 0,6 3 0,-17 0 0,-4-5 0,-2 5 0,0 1 0,1-1 0,5-5 0,1-1 0,0 0 0,0-3 0,0 3 0,-1-5 0,1 0 0,0 0 0,0 0 0,0 0 0,-1 0 0,0 0 0,0 0 0,0 0 0,0 0 0,1 0 0,0 0 0,0 0 0,6 0 0,9 0 0,1 0 0,6 0 0,-7 0 0,-1 0 0,0 0 0,-6 0 0,5 0 0,-12 0 0,5 0 0,-6 0 0,0 0 0,-1 0 0,-5 5 0,9-4 0,-7 4 0,9-5 0,-5 0 0,18 0 0,0 0 0,18 0 0,-5 0 0,-8 0 0,7 0 0,-14 0 0,13 0 0,-12 0 0,-2 0 0,-2 0 0,-12 0 0,6 0 0,-7 0 0,-1 0 0,1 0 0,-1 0 0,0 0 0,0 0 0,1 0 0,6 0 0,2 0 0,6 0 0,1 0 0,-1 0 0,0 0 0,-6 0 0,5-6 0,-5 5 0,0-5 0,4 0 0,-10 4 0,11-4 0,-12 6 0,5 0 0,-6 0 0,7 0 0,-6 0 0,5 0 0,-6 0 0,0-5 0,0 4 0,6-4 0,-4 5 0,10 0 0,-10-6 0,11 5 0,-6-4 0,8 5 0,-7 0 0,4 0 0,-10-6 0,11 5 0,-5-4 0,6 5 0,-6-6 0,4 5 0,-4-5 0,7 6 0,-7-5 0,4 4 0,-10-5 0,11 6 0,-12-5 0,12 4 0,0-5 0,3 0 0,3 5 0,-11-5 0,5 0 0,-11 4 0,4-3 0,0 5 0,-4 0 0,4 0 0,-6 0 0,0 0 0,0 0 0,0 0 0,-1 0 0,8-6 0,-6 4 0,6-4 0,-8 6 0,1 0 0,0 0 0,0 0 0,0 0 0,0 0 0,0 0 0,0 0 0,0-5 0,0 3 0,6-3 0,-5 0 0,6 3 0,-7-3 0,6 5 0,-5 0 0,6 0 0,-7 0 0,6-6 0,-5 5 0,6-5 0,-7 6 0,5 0 0,-4 0 0,4 0 0,-5 0 0,0 0 0,-1 0 0,-5 5 0,4-4 0,-4 9 0,17-4 0,-9 1 0,15 4 0,-9-9 0,6 3 0,0-5 0,1 0 0,-1 0 0,0 0 0,1 0 0,-8 0 0,6 0 0,-5 0 0,0 0 0,-2 0 0,-6 0 0,0 0 0,0 0 0,0 0 0,-1 0 0,-4 6 0,-2 5 0,0 1 0,1-1 0,1 0 0,9-5 0,-8 1 0,3 3 0,0-9 0,-36-11 0,12 6 0,-22-11 0,10 15 0,5 0 0,-12 0 0,4 0 0,-4 0 0,6 0 0,6 0 0,-5 0 0,11 0 0,-5 0 0,7 0 0,0 0 0,0 0 0,-6 0 0,4 0 0,-18 0 0,10 0 0,-12 0 0,7 0 0,1 0 0,-1 0 0,7 0 0,2 0 0,6 0 0,0 0 0,0 0 0,1 0 0,0 0 0,0 0 0,-1 5 0,0 2 0,1 4 0,-1-4 0,0-2 0,5 0 0,-3 2 0,3 4 0,1 1 0,-5-6 0,5 5 0,-6-10 0,5 10 0,28-10 0,-9 4 0,20-5 0,-20 0 0,5 0 0,-3-5 0,3 4 0,-5-10 0,-1 10 0,8-11 0,-6 6 0,5-7 0,1 6 0,-6-3 0,5 3 0,1 0 0,-6 2 0,5 5 0,6 0 0,-9 0 0,15 0 0,-17 0 0,6 0 0,-7 0 0,-1 0 0,1 0 0,0 0 0,0 0 0,0 0 0,0 0 0,0 0 0,0 0 0,0 0 0,-1 0 0,1 0 0,0 0 0,0 0 0,0 0 0,0 0 0,-1 0 0,1 0 0,7 0 0,-1 0 0,8 0 0,-7 0 0,-1 0 0,1 0 0,-6 0 0,5 0 0,-6 0 0,0 0 0,0 0 0,0 0 0,0 0 0,0 0 0,0 0 0,-1 0 0,1 0 0,0 0 0,-1 0 0,1 0 0,0 0 0,0 0 0,0 0 0,0 0 0,0 0 0,6 0 0,-4 0 0,4 0 0,-6 0 0,0 0 0,0 0 0,0 0 0,-1 0 0,8 0 0,-6 0 0,6 0 0,-7 0 0,-1 0 0,1 0 0,0 0 0,7 0 0,-6 0 0,5 0 0,-6 0 0,0 0 0,7 0 0,-6 0 0,5 0 0,-6 0 0,0 0 0,0 0 0,0 0 0,0 0 0,0 0 0,0 0 0,6 6 0,-5-5 0,12 5 0,-11-6 0,10 0 0,-10 0 0,4 5 0,-6-3 0,0 3 0,0-5 0,0 0 0,-6 5 0,5-3 0,-5 3 0,6 0 0,0-3 0,0 3 0,0 0 0,6-4 0,2 5 0,6 0 0,-6-5 0,5 11 0,-12-11 0,12 5 0,-12-6 0,12 6 0,-11-5 0,4 5 0,-6 0 0,-6 0 0,0 5 0,-28-4 0,11-2 0,-18 0 0,17-4 0,0 4 0,-7 1 0,6-4 0,-11 4 0,10-6 0,-3 0 0,5 0 0,0 0 0,38 0 0,-18 0 0,31 0 0,-27 0 0,0 0 0,5 0 0,-4 0 0,4 0 0,-5 0 0,-1 0 0,1 0 0,0 0 0,-1 0 0,1 0 0,7 0 0,1 0 0,6 0 0,0 0 0,1 0 0,-1 0 0,0 0 0,1 0 0,-1 0 0,-6 0 0,-2 0 0,-6 0 0,0 0 0,0 0 0,0 0 0,0 0 0,-1 0 0,0 0 0,1 0 0,-1 0 0,1 0 0,7 0 0,1 0 0,6 0 0,-6 0 0,5 0 0,-6 0 0,8 0 0,-7 0 0,-2 0 0,0 0 0,-4 0 0,4 0 0,-6 0 0,0 0 0,0 0 0,0 0 0,0 0 0,-1 0 0,1 0 0,0 0 0,0 0 0,0 0 0,6 0 0,2 0 0,0 0 0,5 0 0,-5 0 0,6 0 0,1 0 0,-1 0 0,12 0 0,-9 0 0,3 0 0,-8 0 0,-10 0 0,11 0 0,-12 0 0,6 0 0,-8 0 0,1 0 0,0 0 0,0 0 0,0 0 0,0 0 0,0 0 0,6 5 0,-4-3 0,4 4 0,-6-6 0,6 6 0,-4-5 0,4 5 0,-6-6 0,0 0 0,0 0 0,0 5 0,-1-3 0,1 3 0,6-5 0,-4 0 0,4 0 0,-6 0 0,7 0 0,-6 0 0,5 0 0,1 0 0,-6 0 0,12 0 0,-12 0 0,12 0 0,-5 0 0,6 0 0,1 0 0,6 0 0,-4 0 0,12 0 0,-13 0 0,14 0 0,-7 0 0,9 0 0,-1 0 0,0 0 0,20 0 0,-23 0 0,21 0 0,-33 0 0,0 0 0,-4 0 0,-10 0 0,11 0 0,-12 0 0,5 0 0,-6 0 0,0 0 0,0 0 0,0 0 0,0 0 0,0 0 0,-1 0 0,1 0 0,7 0 0,-6 0 0,12 0 0,-5 0 0,6 0 0,0 0 0,1 0 0,-7 0 0,4 0 0,-10 0 0,4 0 0,-6 0 0,0 0 0,0 0 0,6 0 0,-4 0 0,4 0 0,-6 0 0,6 0 0,-4 0 0,10 0 0,-4 0 0,18 0 0,-8 0 0,8 0 0,-12 0 0,0 0 0,1 0 0,-1 0 0,0 0 0,1 0 0,-1 0 0,-6 0 0,5 0 0,-5 0 0,-1 0 0,6 6 0,-11-5 0,10 5 0,-10-6 0,10 6 0,-4-5 0,7 5 0,-1-6 0,0 0 0,1 0 0,11 0 0,-9 0 0,17 0 0,-18 0 0,6 6 0,-14-4 0,4 3 0,-4-5 0,0 0 0,-1 0 0,-8 6 0,8-5 0,-6 4 0,6-5 0,-1 6 0,-5-4 0,6 3 0,-1-5 0,-5 0 0,6 0 0,-1 0 0,-4 0 0,4 0 0,0 6 0,2-4 0,0 4 0,5-6 0,-5 0 0,0 5 0,4-4 0,-10 5 0,11-6 0,-12 0 0,12 0 0,-12 0 0,12 0 0,-5 0 0,6 0 0,-6 0 0,5 0 0,-5 0 0,6 0 0,1 0 0,-1 0 0,0 0 0,1 0 0,6 0 0,-4 0 0,-2 0 0,5 0 0,-16 0 0,16 0 0,-12 0 0,6 0 0,1 0 0,-1 0 0,-6 0 0,12 0 0,-10 0 0,5 0 0,6 0 0,-12 0 0,13 0 0,-7 0 0,7 0 0,-6 0 0,6 0 0,-8 0 0,0 0 0,0 0 0,1 0 0,-7 0 0,4 0 0,-4 0 0,0 0 0,10 0 0,-15 0 0,8 0 0,-11 0 0,0 0 0,0 0 0,0 0 0,0 0 0,0 0 0,-1 0 0,1 5 0,-5-4 0,-2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3.2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0 286 24575,'79'0'0,"4"0"0,12 0 0,-20 0 0,-25 0 0,1 0 0,39 0 0,-25 0 0,0 0 0,-36 0 0,-11 0 0,6 0 0,0-5 0,6 4 0,13-10 0,-1 4 0,0 0 0,-4 1 0,22 0 0,-14-1 0,21 0 0,-28 1 0,0 6 0,0-6 0,0 5 0,8-5-984,-6 6 0,14 0 0,19 0 0,-11 0 0,19 0 0,-26 0 0,26 0 0,-26 0 1125,-4 0 0,1 0-141,2 0-193,19-6 193,-19 4 0,3-15 0,-14 14 0,15-14 0,-33 10 983,8 0 0,-10-3 0,35-3 0,-20-1 0,28 1 0,-28 2 0,8 3-388,-6 1-595,56-12 0,-45 10 0,45-5 307,-56 3-307,14 9 0,-14-10 0,31 11 0,-27-5 0,8 5 0,1 2 0,-5-1 0,26 0 0,-37 0 0,4 0 0,-7 0 0,17 0 0,-19 0 0,3 0 0,1 0 0,6 0 0,-8 0 0,17 0 0,-26 0 0,2 0 0,-11 0 0,3 0 0,-11 4 0,9-2 0,-12 2 0,4-4 0,0 0 0,0 0 0,17 0 0,-6 5 0,28-4 0,-27 5 0,10-6 0,-21 5 0,0-4 0,-1 4 0,-4-1 0,-2 6 0,-4 0 0,0 5 0,0-5 0,0 0 0,0 1 0,0-1 0,-10 1 0,-11 1 0,-11 0 0,-15 2 0,-11 5 0,13-5 0,-3 4 0,30-11 0,-4 3 0,11-9 0,-5 4 0,0-5 0,-16 0 0,-3 0 0,-20 0 0,6 0 0,-33 0 0,27 0 0,-28 0 0,54 0 0,-11 0 0,28 0 0,-4 4 0,5-3 0,-5 9 0,-17-3 0,-1 0 0,-40 7 0,1-5 0,7 2 0,-3 1 0,15-3 0,0 0 0,-15 3 0,2-1 0,-22-2 0,34-1 0,4-2 0,-1-4 0,-7 4 0,48-1 0,0-4 0,1 4 0,-1-5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0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24575,'91'0'0,"-1"0"0,0 0 0,1 0 0,-1 0 0,1 0 0,-1 0 0,0 0 0,1 0 0,11 0 0,7 0 0,2 0 0,-2 0 0,-5 0 0,-8 0 0,-14 0 0,-15 0 0,5 0 0,-10 0 0,13 0 0,7 0 0,-16 0 0,-11 0 0,17 0 0,-25 0 0,-6 0 0,6 0 0,9 0 0,-5 0 0,33 0 0,-13 0 0,15 0 0,-9 6 0,0 3 0,-14 2 0,1-1 0,16 1 0,-23-1 0,-5-2 0,-12-6 0,-10 4 0,-12-6 0,8 0 0,-13 0 0,8 4 0,-6-2 0,3 2 0,-1 1 0,4-4 0,-9 9 0,4-9 0,-6 4 0,0-5 0,1 0 0,-1 0 0,1 0 0,12 0 0,-3 0 0,17 0 0,54 6 0,-21-4 0,-15 0 0,-1 2 0,21 3 0,-16-6 0,7 6 0,-9-3 0,2-1 0,12-2 0,-11 2 0,-4 0 0,-7-3 0,6 0 0,-14 0 0,14 0 0,11 0 0,-5 0-984,5 0 0,-11 0 0,-14 0 0,14 0 0,-14 0 0,16-5 0,-22 3 0,17-9 198,-31 10 1769,11-10 0,-14 9 0,17-8 0,-15 4 0,24-1 0,-24 2 0,15 0 0,-17 4-189,21-11-794,-16 11 0,35-5 0,-30 6 0,20 0 0,-8 0 0,51 0 0,-24 0 0,33 0 0,-44 0 0,1 0 0,9 0 0,10 0 0,19 0 0,3 0 0,-42 0 0,-1 0 0,26 0 0,1 0 0,-26 0 0,1 0 0,0 0 0,0 0 0,8 0 0,-6 0 0,-1 0 0,0 0 0,4 0 0,0 0 0,-2 0 0,-15 0 0,20 0 0,-18 0 0,44 0 0,-24-6 0,33-2 0,-35-7 0,-6 7 0,16-6 0,9 6 0,-13 0 0,-17 4 0,0 1 0,9 3 0,11 0 0,-19 0 0,11 0 0,-5 0-492,-3 0 0,1 0-492,9 0 492,-14 0 0,0 0-492,5 0 492,2 0 0,3 0-492,17 0 492,-22 1 0,0-2-492,6-5 0,26-3 0,-17-6 492,-10 8 0,0-1-492,10-6 755,-16 3 0,0 1 229,5-6 0,19 2 0,-33 2 0,15-2 0,-20 0 983,16-5 0,-33 12 0,0 2-656,-30 5 1,-4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2.6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24575,'87'0'0,"-35"0"0,1 0 0,-3 0 0,2 0-492,14 0 0,2 0 445,-3 0 0,-3 0 47,36 0 0,-5 0 0,-28 0 0,-1 0 0,13 0 0,-12 0 0,-5 0 353,-13 0-353,2 0 179,8 0-179,-1 0 0,35 0 0,-17 0 0,20 0 0,-20 0 0,-19 0 0,0 0 0,15 0 0,-16 0 0,-3 0 0,-10 0 0,6 0 0,0 0 0,37-6 0,-10 5 0,19-5 0,-28-1 0,26-1 0,-17 1 0,-10 0 0,0 0 0,10-1 0,-16 1 0,0-1 0,14 1 0,12 0 0,-10 7-492,-18-3 0,0-1-492,32 2 492,-10-1 0,-1-1-492,8-3 492,-29 6 0,-1 0-492,22-6 492,-27 7 0,2 0-492,31 0 492,-15 0 0,0 0-34,17 0 526,-29 0 0,-1 0 0,22 0 0,-6 0 0,3 0 0,19 0 491,-11 0 1,-2 0 491,-8 0 0,10 0 0,-25 0 0,17-6 0,-21 5 0,19-11 0,-31 10 0,6-4 0,-8 6-885,35-12-98,-27 9 0,38-9 0,-50 7 0,0 4 0,-19-5 0,0 6 0,-4 0 0,3 0 0,-4 0 0,-1-4 0,6 2 0,17-3 0,9 5 0,15-6 0,42-2 0,-22 0 0,-22 1 0,0 0 0,32-2 0,-17 0 0,15-5 0,-34 13 0,-1 0 0,27-12 0,14 11 0,-44-4 0,-8 6 0,0 0 0,35 0 0,-19 0 0,-4 0 0,-1 0 0,11 0 0,13 0 0,-25 0 0,15 0 0,-20 0 0,16 0 0,-27 0 0,-4 0 0,-7 0 0,20 0 0,-5 0 0,52 0 0,-42 0 0,26 0 0,-41 0 0,-7 0 0,-14 0 0,-6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7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0 506 24575,'92'0'0,"-41"0"0,2 0 0,3 0 0,1 0-492,5 0 0,0 0 236,-6 0 0,0 0-236,12 0 0,0 0 0,-10 0 0,0 0 0,1 0 0,-1 0-492,40 0 0,-12 0 0,-15 0 872,4 0 112,25 0 0,-33-7 0,-3 7 0,-3-1 0,-6-11 502,25 10-502,-45-9 0,27 10 0,-32-10 983,53 4 0,-44 0 0,28 1 0,-28 6 0,0 0 0,0 0-210,50 0-773,-29 0 0,-6-3 0,0-1 339,5 3-339,15-6 0,-6 7 0,8 0 0,0 0 0,1 0 0,0 0 0,-26 0 0,0 0 0,32 0 0,10 0 0,-19 0 0,-15 0 0,32-7 0,-3 6 0,-7-6 0,-1 7 0,-39 0 0,24 0 0,-21 0 0,11 0 0,-29 0 0,-5 0 0,-10 0 0,-48 0 0,-3 7 0,-46-5 0,9 11 0,13-12 0,-2 0 0,16 6 0,0 0-407,-22-5 0,0-2 407,-27 7 0,42-3 0,0-2 0,-36 0 0,32 4 0,3 1 0,-6-6 0,-26 5 0,53-6 0,-11 0 0,24 0 0,-10 0 0,13 0 0,-23 0 0,17 0 814,-9 0-814,-2 0 0,-45 0 0,23 0 0,-39 0 0,42 0 0,0 7 0,0 1 0,0 4 0,-2 3 0,-13 2 0,12-5 0,3-3 0,8-2-984,2-7 0,15 0 0,-20 0 0,28 0 0,-13 0 0,26 0 104,0 0 880,-6 0 983,-16 0 0,11 0 0,-21 0 0,29 0 0,-7 0 0,4 0-97,-6 0-886,4 0 0,-13 0 0,12 0 0,-8 0 0,4 0 0,-5 0 0,4 0 0,-15 0 0,14 5 0,-3 1 0,12 5 0,2 0 0,16-5 0,26-1 0,8-5 0,21 0 0,5 3 0,1 0 0,6-2 0,3 3 0,-1-1 0,-11-3 0,16 0 0,-8 0-492,-16 0 0,0 0-492,32 0 492,-15 0 0,0 0-492,17 0 492,-29 0 0,-1 0-492,22-7 492,3 0 0,4-2 3,-30 0 0,1 0 489,33-2 0,0-1 0,-37 4 0,-3-1 0,1 1 0,1 0 0,-2 0 0,3-1 0,32-6 0,1 0 0,-31 5 0,0 0 0,27-1 0,-5 0 0,-7-3-82,-18 10 0,0 0 82,15-11 0,-7 8 0,0 0 0,14-8 0,-17 7 0,0 1 0,17-1 0,10-5 0,-26 12 0,18-6 0,-12 1 0,21 4 0,-32-4 983,6 6 0,-18-6 0,21 5 0,-29-10 0,20 10 0,-39-4 0,4 5 0,1 0-817,10 0-166,-1-6 0,14 5 0,-7-4 0,6-1 0,0 4 0,50-16 0,-29 9 0,-7-1 0,2-1 0,13-4 0,9 0 0,-1-1 0,5-2 0,3-1 0,-35 8 0,1 1-315,33-9 0,-2 0 315,-4 4 0,-26 4 0,0 0 0,23 1 0,-19-1 0,-1 2 0,7 8 0,15-11 0,-33 11 0,-8-5 0,-18 6 0,-2 0 0,-52 12 630,10-3-630,-58 11 0,25 1 0,-14-5 0,15 5 0,-2-4 0,-3 0 0,-25 7 0,32-3 0,2-2 0,-10 2 0,18-2 0,-11 0 0,-2-3 0,10-6 0,0-1 0,-16-1 0,0-1 0,-2-1 0,-18-4 0,29 1 0,0 1 0,-40 3 0,14-2 0,-1-1 0,29 1 0,1-1-492,-30 4 0,3-2 251,14-4 241,1 11 0,24-6 0,-8 0 0,23 4 0,-3-10 0,14 4 0,-1-5 0,-1 0 983,-48 0-741,17 0-242,-36 7 0,19-6 0,7 12 0,-7-5 0,12 10 0,0 3 0,-15 6 0,18-4 0,2 0 0,2 4 0,8-1 0,7-6 0,-6 4 0,-12-4 0,14 0 0,-30 4 0,44-12 0,-18 1 0,28-9 0,-10 1 0,10-4 0,-3 4 0,9 0 0,-3-4 0,3 8 0,-4-8 0,-1 4 0,53-5 0,9 0 0,3 0 0,5 0-492,-3 0 0,1 0 245,9 0 1,4 0 246,4 0 0,3 0-492,6 0 0,1 0 0,5 0 0,2 0 485,-23 0 0,0 0 0,-2 0 7,9 0 0,-1 0-492,24 0 0,-6 0 368,-3 0 124,-36 0 0,-5 0 0,-8 0 0,1 0 0,-14-5 983,18-2-730,-12 0 730,9-4 0,-3 10 0,1-11-594,-1 10-389,0-9 0,0 9 0,-7-9 0,5 10 0,-5-10 0,1 4 0,4 0 0,-1-4 0,4 10 0,-4-5 0,-11 6 0,2 0 0,-14 0 0,13 0 0,-14 0 0,3 0 0,-4 0 0,-1 0 0,13 0 0,4 0 0,12 0 0,33 0 0,-25 0 0,25 0 0,-40 0 0,8 0 0,-19 0 0,-4 0 0,-54 0 0,-12 0 0,-18 0 0,2 0 0,-13 0 0,11 0 0,-11 0 0,-21 0 0,12 0 0,62 0 0,8 0 0,7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22:49:08.7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 24575,'26'0'0,"-3"-5"0,-11 3 0,-1-3 0,1 5 0,0 0 0,-1 0 0,0 0 0,-1 0 0,-4 10 0,-1-3 0,0 5 0,1-8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0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24575,'68'0'0,"-17"0"0,2 0 0,-3 0 0,1 0-984,47 0 0,-55 0 0,30 0 0,-55 0 0,-2 0 0,-5 0 104,-1 0 880,7 0 983,0 0 0,7 0 0,6 0 0,30 11 0,-14-3 0,15 5-97,-31-2-886,-6-10 0,0 4 0,4 0 0,-3 2 0,14 4 0,-13 1 0,9 0 0,-11 0 0,17 0 0,-13 0 0,30 6 0,-23-4 0,15 4 0,-18-5 0,16 5 0,-20-5 0,23 10 0,-30-10 0,6 3 0,-16-5 0,4 4 0,-3-3 0,3 3 0,-9-4 0,4 0 0,-5-1 0,6 1 0,5 5 0,-4-5 0,3 5 0,2-5 0,-5 0 0,10 1 0,17 10 0,-10-8 0,26 8 0,-34-15 0,6-2 0,-16 0 0,-1-4 0,-4 8 0,-1 2 0,-5 0 0,-4-1 0,-8-6 0,-12-4 0,-17 0 0,-17 0 0,-20 0 0,30 0 0,-4 0 0,-20 0 0,-3 0 0,9 0 0,0 0-492,-9 0 0,3 0 0,19 0 0,5 0-492,-30 0 0,20 0 0,8 0 0,32 0 0,4 0 0,45 0 1967,5 0-492,12 0 1,5 0-63,44 0 62,-30 0 1,3 0-1,3 0 1,1 0-1,-4 0 1,1 0-1,24 0 1,-1 0-1,-26 0 1,-1 0-442,20 0 0,-2 0-50,-27 0 0,0 0 0,31 1 0,-3-2 0,3-4 0,-30 6 0,-10-4 0,-31-7 0,-7 5 0,-2-1 0,-3 1 0,4 5 462,1 0-462,13 0 0,69 0 0,-20 0-312,-11-3 1,3-1 311,21 2 0,-6-4 0,6 6 0,-33 0 0,-2 0 0,15 0 0,4 0 0,-46 0 0,-14 0 0,1 0 623,15 0-623,-5 0 0,19 0 0,0 0 0,18 0 0,1 0 0,15 0 0,4 0 0,20 0-492,-20 0 0,1 0 331,17 0 161,-16 0 0,6 0 0,0 0 0,-24 0 0,17 0 0,-48 0 0,7 0 983,-27 0-821,16 0-162,-6 0 0,45 0 0,-27 0 0,33 0 0,-23 0 0,3 0 0,3 0 0,14 0 0,-14 0 0,-3 0 0,-3 0 0,6 0 0,-14 0 0,34 0 0,-36 0 0,19 0 0,-34 0 0,0 0 0,6 0 0,53 0 0,-23-7 0,-7 6 0,2 1 0,13-7 0,0 7 0,6 0 0,-15-3 0,1 0 0,29 1 0,-12-4 0,-2-1 0,0 5 0,24-4 0,-40 6-984,24 0 0,-22 0 0,16 0 0,-34 0 0,5 0 0,-16 0 0,17 0 577,1 0 407,19 0 0,-25 0 0,11 0 0,-23 0 983,35 0 0,-21 0 0,29 0 0,-34 0 0,6 0 0,-8 0 0,28 11-569,-28-9-414,26 15 0,-39-10 0,19 6 0,-11 0 0,47 12 0,-40-10 0,35 14 0,-50-21 0,3 8 0,-13-15 0,0 4 0,-4-5 0,3 0 0,-5 0 0,0 0 0,7 0 0,-5 4 0,5-2 0,-11 2 0,-2-4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3.2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0 286 24575,'79'0'0,"4"0"0,12 0 0,-20 0 0,-25 0 0,1 0 0,39 0 0,-25 0 0,0 0 0,-36 0 0,-11 0 0,6 0 0,0-5 0,6 4 0,13-10 0,-1 4 0,0 0 0,-4 1 0,22 0 0,-14-1 0,21 0 0,-28 1 0,0 6 0,0-6 0,0 5 0,8-5-984,-6 6 0,14 0 0,19 0 0,-11 0 0,19 0 0,-26 0 0,26 0 0,-26 0 1125,-4 0 0,1 0-141,2 0-193,19-6 193,-19 4 0,3-15 0,-14 14 0,15-14 0,-33 10 983,8 0 0,-10-3 0,35-3 0,-20-1 0,28 1 0,-28 2 0,8 3-388,-6 1-595,56-12 0,-45 10 0,45-5 307,-56 3-307,14 9 0,-14-10 0,31 11 0,-27-5 0,8 5 0,1 2 0,-5-1 0,26 0 0,-37 0 0,4 0 0,-7 0 0,17 0 0,-19 0 0,3 0 0,1 0 0,6 0 0,-8 0 0,17 0 0,-26 0 0,2 0 0,-11 0 0,3 0 0,-11 4 0,9-2 0,-12 2 0,4-4 0,0 0 0,0 0 0,17 0 0,-6 5 0,28-4 0,-27 5 0,10-6 0,-21 5 0,0-4 0,-1 4 0,-4-1 0,-2 6 0,-4 0 0,0 5 0,0-5 0,0 0 0,0 1 0,0-1 0,-10 1 0,-11 1 0,-11 0 0,-15 2 0,-11 5 0,13-5 0,-3 4 0,30-11 0,-4 3 0,11-9 0,-5 4 0,0-5 0,-16 0 0,-3 0 0,-20 0 0,6 0 0,-33 0 0,27 0 0,-28 0 0,54 0 0,-11 0 0,28 0 0,-4 4 0,5-3 0,-5 9 0,-17-3 0,-1 0 0,-40 7 0,1-5 0,7 2 0,-3 1 0,15-3 0,0 0 0,-15 3 0,2-1 0,-22-2 0,34-1 0,4-2 0,-1-4 0,-7 4 0,48-1 0,0-4 0,1 4 0,-1-5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0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24575,'91'0'0,"-1"0"0,0 0 0,1 0 0,-1 0 0,1 0 0,-1 0 0,0 0 0,1 0 0,11 0 0,7 0 0,2 0 0,-2 0 0,-5 0 0,-8 0 0,-14 0 0,-15 0 0,5 0 0,-10 0 0,13 0 0,7 0 0,-16 0 0,-11 0 0,17 0 0,-25 0 0,-6 0 0,6 0 0,9 0 0,-5 0 0,33 0 0,-13 0 0,15 0 0,-9 6 0,0 3 0,-14 2 0,1-1 0,16 1 0,-23-1 0,-5-2 0,-12-6 0,-10 4 0,-12-6 0,8 0 0,-13 0 0,8 4 0,-6-2 0,3 2 0,-1 1 0,4-4 0,-9 9 0,4-9 0,-6 4 0,0-5 0,1 0 0,-1 0 0,1 0 0,12 0 0,-3 0 0,17 0 0,54 6 0,-21-4 0,-15 0 0,-1 2 0,21 3 0,-16-6 0,7 6 0,-9-3 0,2-1 0,12-2 0,-11 2 0,-4 0 0,-7-3 0,6 0 0,-14 0 0,14 0 0,11 0 0,-5 0-984,5 0 0,-11 0 0,-14 0 0,14 0 0,-14 0 0,16-5 0,-22 3 0,17-9 198,-31 10 1769,11-10 0,-14 9 0,17-8 0,-15 4 0,24-1 0,-24 2 0,15 0 0,-17 4-189,21-11-794,-16 11 0,35-5 0,-30 6 0,20 0 0,-8 0 0,51 0 0,-24 0 0,33 0 0,-44 0 0,1 0 0,9 0 0,10 0 0,19 0 0,3 0 0,-42 0 0,-1 0 0,26 0 0,1 0 0,-26 0 0,1 0 0,0 0 0,0 0 0,8 0 0,-6 0 0,-1 0 0,0 0 0,4 0 0,0 0 0,-2 0 0,-15 0 0,20 0 0,-18 0 0,44 0 0,-24-6 0,33-2 0,-35-7 0,-6 7 0,16-6 0,9 6 0,-13 0 0,-17 4 0,0 1 0,9 3 0,11 0 0,-19 0 0,11 0 0,-5 0-492,-3 0 0,1 0-492,9 0 492,-14 0 0,0 0-492,5 0 492,2 0 0,3 0-492,17 0 492,-22 1 0,0-2-492,6-5 0,26-3 0,-17-6 492,-10 8 0,0-1-492,10-6 755,-16 3 0,0 1 229,5-6 0,19 2 0,-33 2 0,15-2 0,-20 0 983,16-5 0,-33 12 0,0 2-656,-30 5 1,-4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2.6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24575,'87'0'0,"-35"0"0,1 0 0,-3 0 0,2 0-492,14 0 0,2 0 445,-3 0 0,-3 0 47,36 0 0,-5 0 0,-28 0 0,-1 0 0,13 0 0,-12 0 0,-5 0 353,-13 0-353,2 0 179,8 0-179,-1 0 0,35 0 0,-17 0 0,20 0 0,-20 0 0,-19 0 0,0 0 0,15 0 0,-16 0 0,-3 0 0,-10 0 0,6 0 0,0 0 0,37-6 0,-10 5 0,19-5 0,-28-1 0,26-1 0,-17 1 0,-10 0 0,0 0 0,10-1 0,-16 1 0,0-1 0,14 1 0,12 0 0,-10 7-492,-18-3 0,0-1-492,32 2 492,-10-1 0,-1-1-492,8-3 492,-29 6 0,-1 0-492,22-6 492,-27 7 0,2 0-492,31 0 492,-15 0 0,0 0-34,17 0 526,-29 0 0,-1 0 0,22 0 0,-6 0 0,3 0 0,19 0 491,-11 0 1,-2 0 491,-8 0 0,10 0 0,-25 0 0,17-6 0,-21 5 0,19-11 0,-31 10 0,6-4 0,-8 6-885,35-12-98,-27 9 0,38-9 0,-50 7 0,0 4 0,-19-5 0,0 6 0,-4 0 0,3 0 0,-4 0 0,-1-4 0,6 2 0,17-3 0,9 5 0,15-6 0,42-2 0,-22 0 0,-22 1 0,0 0 0,32-2 0,-17 0 0,15-5 0,-34 13 0,-1 0 0,27-12 0,14 11 0,-44-4 0,-8 6 0,0 0 0,35 0 0,-19 0 0,-4 0 0,-1 0 0,11 0 0,13 0 0,-25 0 0,15 0 0,-20 0 0,16 0 0,-27 0 0,-4 0 0,-7 0 0,20 0 0,-5 0 0,52 0 0,-42 0 0,26 0 0,-41 0 0,-7 0 0,-14 0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7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0 506 24575,'92'0'0,"-41"0"0,2 0 0,3 0 0,1 0-492,5 0 0,0 0 236,-6 0 0,0 0-236,12 0 0,0 0 0,-10 0 0,0 0 0,1 0 0,-1 0-492,40 0 0,-12 0 0,-15 0 872,4 0 112,25 0 0,-33-7 0,-3 7 0,-3-1 0,-6-11 502,25 10-502,-45-9 0,27 10 0,-32-10 983,53 4 0,-44 0 0,28 1 0,-28 6 0,0 0 0,0 0-210,50 0-773,-29 0 0,-6-3 0,0-1 339,5 3-339,15-6 0,-6 7 0,8 0 0,0 0 0,1 0 0,0 0 0,-26 0 0,0 0 0,32 0 0,10 0 0,-19 0 0,-15 0 0,32-7 0,-3 6 0,-7-6 0,-1 7 0,-39 0 0,24 0 0,-21 0 0,11 0 0,-29 0 0,-5 0 0,-10 0 0,-48 0 0,-3 7 0,-46-5 0,9 11 0,13-12 0,-2 0 0,16 6 0,0 0-407,-22-5 0,0-2 407,-27 7 0,42-3 0,0-2 0,-36 0 0,32 4 0,3 1 0,-6-6 0,-26 5 0,53-6 0,-11 0 0,24 0 0,-10 0 0,13 0 0,-23 0 0,17 0 814,-9 0-814,-2 0 0,-45 0 0,23 0 0,-39 0 0,42 0 0,0 7 0,0 1 0,0 4 0,-2 3 0,-13 2 0,12-5 0,3-3 0,8-2-984,2-7 0,15 0 0,-20 0 0,28 0 0,-13 0 0,26 0 104,0 0 880,-6 0 983,-16 0 0,11 0 0,-21 0 0,29 0 0,-7 0 0,4 0-97,-6 0-886,4 0 0,-13 0 0,12 0 0,-8 0 0,4 0 0,-5 0 0,4 0 0,-15 0 0,14 5 0,-3 1 0,12 5 0,2 0 0,16-5 0,26-1 0,8-5 0,21 0 0,5 3 0,1 0 0,6-2 0,3 3 0,-1-1 0,-11-3 0,16 0 0,-8 0-492,-16 0 0,0 0-492,32 0 492,-15 0 0,0 0-492,17 0 492,-29 0 0,-1 0-492,22-7 492,3 0 0,4-2 3,-30 0 0,1 0 489,33-2 0,0-1 0,-37 4 0,-3-1 0,1 1 0,1 0 0,-2 0 0,3-1 0,32-6 0,1 0 0,-31 5 0,0 0 0,27-1 0,-5 0 0,-7-3-82,-18 10 0,0 0 82,15-11 0,-7 8 0,0 0 0,14-8 0,-17 7 0,0 1 0,17-1 0,10-5 0,-26 12 0,18-6 0,-12 1 0,21 4 0,-32-4 983,6 6 0,-18-6 0,21 5 0,-29-10 0,20 10 0,-39-4 0,4 5 0,1 0-817,10 0-166,-1-6 0,14 5 0,-7-4 0,6-1 0,0 4 0,50-16 0,-29 9 0,-7-1 0,2-1 0,13-4 0,9 0 0,-1-1 0,5-2 0,3-1 0,-35 8 0,1 1-315,33-9 0,-2 0 315,-4 4 0,-26 4 0,0 0 0,23 1 0,-19-1 0,-1 2 0,7 8 0,15-11 0,-33 11 0,-8-5 0,-18 6 0,-2 0 0,-52 12 630,10-3-630,-58 11 0,25 1 0,-14-5 0,15 5 0,-2-4 0,-3 0 0,-25 7 0,32-3 0,2-2 0,-10 2 0,18-2 0,-11 0 0,-2-3 0,10-6 0,0-1 0,-16-1 0,0-1 0,-2-1 0,-18-4 0,29 1 0,0 1 0,-40 3 0,14-2 0,-1-1 0,29 1 0,1-1-492,-30 4 0,3-2 251,14-4 241,1 11 0,24-6 0,-8 0 0,23 4 0,-3-10 0,14 4 0,-1-5 0,-1 0 983,-48 0-741,17 0-242,-36 7 0,19-6 0,7 12 0,-7-5 0,12 10 0,0 3 0,-15 6 0,18-4 0,2 0 0,2 4 0,8-1 0,7-6 0,-6 4 0,-12-4 0,14 0 0,-30 4 0,44-12 0,-18 1 0,28-9 0,-10 1 0,10-4 0,-3 4 0,9 0 0,-3-4 0,3 8 0,-4-8 0,-1 4 0,53-5 0,9 0 0,3 0 0,5 0-492,-3 0 0,1 0 245,9 0 1,4 0 246,4 0 0,3 0-492,6 0 0,1 0 0,5 0 0,2 0 485,-23 0 0,0 0 0,-2 0 7,9 0 0,-1 0-492,24 0 0,-6 0 368,-3 0 124,-36 0 0,-5 0 0,-8 0 0,1 0 0,-14-5 983,18-2-730,-12 0 730,9-4 0,-3 10 0,1-11-594,-1 10-389,0-9 0,0 9 0,-7-9 0,5 10 0,-5-10 0,1 4 0,4 0 0,-1-4 0,4 10 0,-4-5 0,-11 6 0,2 0 0,-14 0 0,13 0 0,-14 0 0,3 0 0,-4 0 0,-1 0 0,13 0 0,4 0 0,12 0 0,33 0 0,-25 0 0,25 0 0,-40 0 0,8 0 0,-19 0 0,-4 0 0,-54 0 0,-12 0 0,-18 0 0,2 0 0,-13 0 0,11 0 0,-11 0 0,-21 0 0,12 0 0,62 0 0,8 0 0,7 0 0,4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8:14:47.5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38 24575,'53'0'0,"2"0"-984,27 0 0,-9 0 492,-21 0 0,0 0-492,30 0 0,-16 0 0,-2 0 0,-12 0 905,-16 0 79,-3 0 983,-6 0 0,-7 0 0,-2 0 0,-6 0 0,0 0 0,0 0 0,0 0-897,0 0-86,-1 0 0,8 6 0,1-5 0,6 5 0,12-6 0,-9 0 0,9 0 0,-11 0 0,-1 0 0,0 0 0,-6 0 0,5 0 0,-12 0 0,12 0 0,-11 0 0,4 0 0,0 0 0,-4 0 0,10 0 0,-10 0 0,11 0 0,-12 0 0,12 0 0,-5 0 0,6 0 0,0 0 0,1 0 0,-1 0 0,8 0 0,-6 0 0,6 0 0,-1 0 0,-4 0 0,4 0 0,-6 6 0,-7-5 0,4 5 0,-10-6 0,10 6 0,-10-5 0,11 5 0,-5-6 0,18 6 0,-2-5 0,4 11 0,2-10 0,-7 3 0,9 2 0,-9-6 0,7 6 0,-14-7 0,13 0 0,-12 0 0,4 0 0,1 6 0,-6-4 0,6 10 0,0-11 0,-6 5 0,6 0 0,0-5 0,-6 11 0,6-11 0,-8 5 0,8-6 0,-6 0 0,6 0 0,-14 0 0,5 0 0,-5 0 0,6 0 0,1 0 0,-1 0 0,-6 0 0,4 0 0,-4 0 0,7 0 0,-1 0 0,0 0 0,1 0 0,-1 0 0,8 0 0,-6 6 0,14-4 0,-14 9 0,6-9 0,0 10 0,-6-10 0,13 10 0,-13-10 0,6 4 0,0 1 0,-6-5 0,14 4 0,5 0 0,-8-5 0,6 11 0,-11-11 0,-5 5 0,4 0 0,-6-4 0,-1 9 0,0-9 0,1 3 0,-7 1 0,4-5 0,4 4 0,0-5 0,13 0 0,-12 0 0,12 0 0,-5 0 0,16 0 0,2 0 0,8 0 0,11 0 0,2 0 0,10 0 0,0 0 0,0 0 0,0 0 0,0 0 0,-10 0 0,-2 0 0,-19 0 0,7 0 0,-16 0 0,0 0 0,-4 0 0,-13 0 0,6 0 0,-7 0 0,-1 0 0,-6 0 0,5 0 0,-6 6 0,8-4 0,-1 4 0,-6-6 0,5 0 0,6 0 0,-8 5 0,14-4 0,-17 4 0,6-5 0,8 0 0,-6 0 0,6 0 0,-8 0 0,8 0 0,-6 0 0,13 0 0,-12 0 0,5 0 0,-1 0 0,-4 0 0,12 0 0,-13 0 0,25 0 0,-22 0 0,15 0 0,-12 0 0,-6 0 0,13 0 0,-12 0 0,12 0 0,-5 7 0,-1-6 0,6 6 0,-5-1 0,0-4 0,5 4 0,-5-6 0,0 0 0,5 0 0,-5 0 0,0 6 0,5-4 0,-12 3 0,4 1 0,1-4 0,-6 4 0,14 0 0,-14-4 0,14 4 0,-7 0 0,9-4 0,-1 4 0,0-6 0,9 0 0,-6 0 0,14 0 0,-14 0 0,15 0 0,-7 0 0,0 0 0,7 0 0,-7 0 0,0 0 0,-2 0 0,-9 0 0,1 0 0,-1 0 0,0 0 0,-7 0 0,5 0 0,-12 0 0,4 0 0,1 0 0,-5 0 0,4 0 0,-6 0 0,-1 0 0,0 0 0,1 0 0,7 0 0,-6 0 0,6 0 0,-8 0 0,8 0 0,-6 0 0,6 0 0,-8 0 0,1 0 0,-1 0 0,0 0 0,-6 0 0,-2 0 0,-6 0 0,0 0 0,0 0 0,0 0 0,-5-4 0,-2-8 0,-5-1 0,0-5 0,0 0 0,-6 4 0,0-4 0,-6 5 0,-7-5 0,-1 4 0,-14-12 0,-4-5 0,-14-1 0,4-5 0,-13 5 0,16 3 0,-7 5 0,8 3 0,8 7 0,2 6 0,14-3 0,2 10 0,-1-5 0,5 6 0,-4 0 0,-1 0 0,6 0 0,-6 0 0,1 0 0,4 0 0,-4 0 0,6 0 0,-1 0 0,2 0 0,-1 0 0,0 0 0,1 0 0,-2 0 0,-5 0 0,-2 0 0,-14 0 0,5 0 0,-12 0 0,-4 0 0,0 0 0,-7 7 0,8-6 0,1 12 0,7-11 0,2 4 0,7-6 0,7 0 0,2 0 0,6 0 0,0 0 0,0 0 0,0 0 0,-7 0 0,-1 0 0,-6 0 0,-8 0 0,5 0 0,-12 0 0,5 0 0,-8 0 0,8 0 0,2 0 0,14 0 0,2 0 0,6 0 0,0 0 0,-1 0 0,2 0 0,-1 0 0,-5 0 0,-2 0 0,-7 0 0,0 0 0,-8 0 0,-2 0 0,-7 0 0,-10 0 0,8 0 0,-8 0 0,10 0 0,7 0 0,2 0 0,14 0 0,1 5 0,7-3 0,6 8 0,0-4 0,11 5 0,8-5 0,14-1 0,9 2 0,0-6 0,14 13 0,-12-12 0,14 5 0,-9-1 0,0-4 0,10 11 0,-8-11 0,7 5 0,-9-1 0,1-4 0,-1 4 0,-7 0 0,-2-5 0,-8 5 0,-6 0 0,5-5 0,-12 9 0,12-8 0,-5 3 0,6-5 0,0 6 0,8-5 0,11 12 0,0-11 0,26 5 0,-15 0 0,27-5 0,3 5 0,2-7 0,8 0 0,0 8 0,-18-6 0,16 6 0,-29-8 0,8 0 0,-19 0 0,-10 0 0,-10 0 0,-7 0 0,-8 0 0,0 0 0,-7 0 0,0 0 0,-1 0 0,-4 5 0,4-4 0,-5 5 0,6-6 0,-1 0 0,1 0 0,6 0 0,2 0 0,14 0 0,2 0 0,7 0 0,9 0 0,12 0 0,2 0 0,6 0 0,-9 0 0,0 0 0,-9 0 0,-2 0 0,-16 0 0,-2 0 0,-8 0 0,-6 0 0,-2 0 0,-6 0 0,0 0 0,0 0 0,-1 0 0,0 0 0,0 0 0,8 0 0,8 0 0,68 0 0,-37 0 0,-7 0 0,0 0 0,1 0 0,-14 0 0,12 0 0,-14 0 0,0 0 0,5 0 0,-19 0 0,10 0 0,-19 0 0,12 0 0,-12 0 0,6 0 0,-7 0 0,0 5 0,6-4 0,-5 5 0,12 0 0,-5-5 0,6 5 0,8 0 0,-6-4 0,14 4 0,-14-6 0,13 0 0,-12 6 0,12-4 0,-5 3 0,16-5 0,2 7 0,9-5 0,0 5 0,0-7 0,10 0 0,2 0 0,10 0 0,-10 0 0,8 0 0,-18 0 0,-1 0 0,-12 0 0,-9 0 0,-7 0 0,-9 0 0,-2 0 0,-11 0 0,4 0 0,-6 0 0,-1 0 0,0 0 0,1 0 0,-1 0 0,1 0 0,7 0 0,8 0 0,1 0 0,6 0 0,0 0 0,-6 0 0,14 0 0,-14 0 0,6 0 0,-8 0 0,0 6 0,1-5 0,-7 5 0,4-6 0,-4 0 0,7 6 0,-1-4 0,0 3 0,0-5 0,13 0 0,-10 0 0,16 0 0,-16 0 0,12 0 0,-13 0 0,13 0 0,-5 0 0,7 0 0,1 0 0,-1 0 0,0 7 0,0-6 0,0 6 0,9-7 0,-6 0 0,6 0 0,0 0 0,-7 0 0,16 0 0,-7 0 0,9 0 0,0 0 0,10 0 0,-8 0 0,18 0 0,-8 0 0,0 0 0,8 0 0,-18 0 0,18 0 0,-27 0 0,6 0 0,-19 0 0,-7 0 0,-8 0 0,-4 0 0,-10 0 0,4 0 0,-6 0 0,-1 0 0,1 0 0,-1 0 0,1 0 0,0 0 0,6 0 0,2 0 0,6 0 0,8 0 0,2 0 0,0 0 0,5 0 0,-13 0 0,6-6 0,-14 4 0,5-4 0,-12 1 0,6 4 0,-13-10 0,-49-3 0,31 6 0,-37-5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0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24575,'68'0'0,"-17"0"0,2 0 0,-3 0 0,1 0-984,47 0 0,-55 0 0,30 0 0,-55 0 0,-2 0 0,-5 0 104,-1 0 880,7 0 983,0 0 0,7 0 0,6 0 0,30 11 0,-14-3 0,15 5-97,-31-2-886,-6-10 0,0 4 0,4 0 0,-3 2 0,14 4 0,-13 1 0,9 0 0,-11 0 0,17 0 0,-13 0 0,30 6 0,-23-4 0,15 4 0,-18-5 0,16 5 0,-20-5 0,23 10 0,-30-10 0,6 3 0,-16-5 0,4 4 0,-3-3 0,3 3 0,-9-4 0,4 0 0,-5-1 0,6 1 0,5 5 0,-4-5 0,3 5 0,2-5 0,-5 0 0,10 1 0,17 10 0,-10-8 0,26 8 0,-34-15 0,6-2 0,-16 0 0,-1-4 0,-4 8 0,-1 2 0,-5 0 0,-4-1 0,-8-6 0,-12-4 0,-17 0 0,-17 0 0,-20 0 0,30 0 0,-4 0 0,-20 0 0,-3 0 0,9 0 0,0 0-492,-9 0 0,3 0 0,19 0 0,5 0-492,-30 0 0,20 0 0,8 0 0,32 0 0,4 0 0,45 0 1967,5 0-492,12 0 1,5 0-63,44 0 62,-30 0 1,3 0-1,3 0 1,1 0-1,-4 0 1,1 0-1,24 0 1,-1 0-1,-26 0 1,-1 0-442,20 0 0,-2 0-50,-27 0 0,0 0 0,31 1 0,-3-2 0,3-4 0,-30 6 0,-10-4 0,-31-7 0,-7 5 0,-2-1 0,-3 1 0,4 5 462,1 0-462,13 0 0,69 0 0,-20 0-312,-11-3 1,3-1 311,21 2 0,-6-4 0,6 6 0,-33 0 0,-2 0 0,15 0 0,4 0 0,-46 0 0,-14 0 0,1 0 623,15 0-623,-5 0 0,19 0 0,0 0 0,18 0 0,1 0 0,15 0 0,4 0 0,20 0-492,-20 0 0,1 0 331,17 0 161,-16 0 0,6 0 0,0 0 0,-24 0 0,17 0 0,-48 0 0,7 0 983,-27 0-821,16 0-162,-6 0 0,45 0 0,-27 0 0,33 0 0,-23 0 0,3 0 0,3 0 0,14 0 0,-14 0 0,-3 0 0,-3 0 0,6 0 0,-14 0 0,34 0 0,-36 0 0,19 0 0,-34 0 0,0 0 0,6 0 0,53 0 0,-23-7 0,-7 6 0,2 1 0,13-7 0,0 7 0,6 0 0,-15-3 0,1 0 0,29 1 0,-12-4 0,-2-1 0,0 5 0,24-4 0,-40 6-984,24 0 0,-22 0 0,16 0 0,-34 0 0,5 0 0,-16 0 0,17 0 577,1 0 407,19 0 0,-25 0 0,11 0 0,-23 0 983,35 0 0,-21 0 0,29 0 0,-34 0 0,6 0 0,-8 0 0,28 11-569,-28-9-414,26 15 0,-39-10 0,19 6 0,-11 0 0,47 12 0,-40-10 0,35 14 0,-50-21 0,3 8 0,-13-15 0,0 4 0,-4-5 0,3 0 0,-5 0 0,0 0 0,7 0 0,-5 4 0,5-2 0,-11 2 0,-2-4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3.2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0 286 24575,'79'0'0,"4"0"0,12 0 0,-20 0 0,-25 0 0,1 0 0,39 0 0,-25 0 0,0 0 0,-36 0 0,-11 0 0,6 0 0,0-5 0,6 4 0,13-10 0,-1 4 0,0 0 0,-4 1 0,22 0 0,-14-1 0,21 0 0,-28 1 0,0 6 0,0-6 0,0 5 0,8-5-984,-6 6 0,14 0 0,19 0 0,-11 0 0,19 0 0,-26 0 0,26 0 0,-26 0 1125,-4 0 0,1 0-141,2 0-193,19-6 193,-19 4 0,3-15 0,-14 14 0,15-14 0,-33 10 983,8 0 0,-10-3 0,35-3 0,-20-1 0,28 1 0,-28 2 0,8 3-388,-6 1-595,56-12 0,-45 10 0,45-5 307,-56 3-307,14 9 0,-14-10 0,31 11 0,-27-5 0,8 5 0,1 2 0,-5-1 0,26 0 0,-37 0 0,4 0 0,-7 0 0,17 0 0,-19 0 0,3 0 0,1 0 0,6 0 0,-8 0 0,17 0 0,-26 0 0,2 0 0,-11 0 0,3 0 0,-11 4 0,9-2 0,-12 2 0,4-4 0,0 0 0,0 0 0,17 0 0,-6 5 0,28-4 0,-27 5 0,10-6 0,-21 5 0,0-4 0,-1 4 0,-4-1 0,-2 6 0,-4 0 0,0 5 0,0-5 0,0 0 0,0 1 0,0-1 0,-10 1 0,-11 1 0,-11 0 0,-15 2 0,-11 5 0,13-5 0,-3 4 0,30-11 0,-4 3 0,11-9 0,-5 4 0,0-5 0,-16 0 0,-3 0 0,-20 0 0,6 0 0,-33 0 0,27 0 0,-28 0 0,54 0 0,-11 0 0,28 0 0,-4 4 0,5-3 0,-5 9 0,-17-3 0,-1 0 0,-40 7 0,1-5 0,7 2 0,-3 1 0,15-3 0,0 0 0,-15 3 0,2-1 0,-22-2 0,34-1 0,4-2 0,-1-4 0,-7 4 0,48-1 0,0-4 0,1 4 0,-1-5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0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24575,'91'0'0,"-1"0"0,0 0 0,1 0 0,-1 0 0,1 0 0,-1 0 0,0 0 0,1 0 0,11 0 0,7 0 0,2 0 0,-2 0 0,-5 0 0,-8 0 0,-14 0 0,-15 0 0,5 0 0,-10 0 0,13 0 0,7 0 0,-16 0 0,-11 0 0,17 0 0,-25 0 0,-6 0 0,6 0 0,9 0 0,-5 0 0,33 0 0,-13 0 0,15 0 0,-9 6 0,0 3 0,-14 2 0,1-1 0,16 1 0,-23-1 0,-5-2 0,-12-6 0,-10 4 0,-12-6 0,8 0 0,-13 0 0,8 4 0,-6-2 0,3 2 0,-1 1 0,4-4 0,-9 9 0,4-9 0,-6 4 0,0-5 0,1 0 0,-1 0 0,1 0 0,12 0 0,-3 0 0,17 0 0,54 6 0,-21-4 0,-15 0 0,-1 2 0,21 3 0,-16-6 0,7 6 0,-9-3 0,2-1 0,12-2 0,-11 2 0,-4 0 0,-7-3 0,6 0 0,-14 0 0,14 0 0,11 0 0,-5 0-984,5 0 0,-11 0 0,-14 0 0,14 0 0,-14 0 0,16-5 0,-22 3 0,17-9 198,-31 10 1769,11-10 0,-14 9 0,17-8 0,-15 4 0,24-1 0,-24 2 0,15 0 0,-17 4-189,21-11-794,-16 11 0,35-5 0,-30 6 0,20 0 0,-8 0 0,51 0 0,-24 0 0,33 0 0,-44 0 0,1 0 0,9 0 0,10 0 0,19 0 0,3 0 0,-42 0 0,-1 0 0,26 0 0,1 0 0,-26 0 0,1 0 0,0 0 0,0 0 0,8 0 0,-6 0 0,-1 0 0,0 0 0,4 0 0,0 0 0,-2 0 0,-15 0 0,20 0 0,-18 0 0,44 0 0,-24-6 0,33-2 0,-35-7 0,-6 7 0,16-6 0,9 6 0,-13 0 0,-17 4 0,0 1 0,9 3 0,11 0 0,-19 0 0,11 0 0,-5 0-492,-3 0 0,1 0-492,9 0 492,-14 0 0,0 0-492,5 0 492,2 0 0,3 0-492,17 0 492,-22 1 0,0-2-492,6-5 0,26-3 0,-17-6 492,-10 8 0,0-1-492,10-6 755,-16 3 0,0 1 229,5-6 0,19 2 0,-33 2 0,15-2 0,-20 0 983,16-5 0,-33 12 0,0 2-656,-30 5 1,-4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2.6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24575,'87'0'0,"-35"0"0,1 0 0,-3 0 0,2 0-492,14 0 0,2 0 445,-3 0 0,-3 0 47,36 0 0,-5 0 0,-28 0 0,-1 0 0,13 0 0,-12 0 0,-5 0 353,-13 0-353,2 0 179,8 0-179,-1 0 0,35 0 0,-17 0 0,20 0 0,-20 0 0,-19 0 0,0 0 0,15 0 0,-16 0 0,-3 0 0,-10 0 0,6 0 0,0 0 0,37-6 0,-10 5 0,19-5 0,-28-1 0,26-1 0,-17 1 0,-10 0 0,0 0 0,10-1 0,-16 1 0,0-1 0,14 1 0,12 0 0,-10 7-492,-18-3 0,0-1-492,32 2 492,-10-1 0,-1-1-492,8-3 492,-29 6 0,-1 0-492,22-6 492,-27 7 0,2 0-492,31 0 492,-15 0 0,0 0-34,17 0 526,-29 0 0,-1 0 0,22 0 0,-6 0 0,3 0 0,19 0 491,-11 0 1,-2 0 491,-8 0 0,10 0 0,-25 0 0,17-6 0,-21 5 0,19-11 0,-31 10 0,6-4 0,-8 6-885,35-12-98,-27 9 0,38-9 0,-50 7 0,0 4 0,-19-5 0,0 6 0,-4 0 0,3 0 0,-4 0 0,-1-4 0,6 2 0,17-3 0,9 5 0,15-6 0,42-2 0,-22 0 0,-22 1 0,0 0 0,32-2 0,-17 0 0,15-5 0,-34 13 0,-1 0 0,27-12 0,14 11 0,-44-4 0,-8 6 0,0 0 0,35 0 0,-19 0 0,-4 0 0,-1 0 0,11 0 0,13 0 0,-25 0 0,15 0 0,-20 0 0,16 0 0,-27 0 0,-4 0 0,-7 0 0,20 0 0,-5 0 0,52 0 0,-42 0 0,26 0 0,-41 0 0,-7 0 0,-14 0 0,-6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7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0 506 24575,'92'0'0,"-41"0"0,2 0 0,3 0 0,1 0-492,5 0 0,0 0 236,-6 0 0,0 0-236,12 0 0,0 0 0,-10 0 0,0 0 0,1 0 0,-1 0-492,40 0 0,-12 0 0,-15 0 872,4 0 112,25 0 0,-33-7 0,-3 7 0,-3-1 0,-6-11 502,25 10-502,-45-9 0,27 10 0,-32-10 983,53 4 0,-44 0 0,28 1 0,-28 6 0,0 0 0,0 0-210,50 0-773,-29 0 0,-6-3 0,0-1 339,5 3-339,15-6 0,-6 7 0,8 0 0,0 0 0,1 0 0,0 0 0,-26 0 0,0 0 0,32 0 0,10 0 0,-19 0 0,-15 0 0,32-7 0,-3 6 0,-7-6 0,-1 7 0,-39 0 0,24 0 0,-21 0 0,11 0 0,-29 0 0,-5 0 0,-10 0 0,-48 0 0,-3 7 0,-46-5 0,9 11 0,13-12 0,-2 0 0,16 6 0,0 0-407,-22-5 0,0-2 407,-27 7 0,42-3 0,0-2 0,-36 0 0,32 4 0,3 1 0,-6-6 0,-26 5 0,53-6 0,-11 0 0,24 0 0,-10 0 0,13 0 0,-23 0 0,17 0 814,-9 0-814,-2 0 0,-45 0 0,23 0 0,-39 0 0,42 0 0,0 7 0,0 1 0,0 4 0,-2 3 0,-13 2 0,12-5 0,3-3 0,8-2-984,2-7 0,15 0 0,-20 0 0,28 0 0,-13 0 0,26 0 104,0 0 880,-6 0 983,-16 0 0,11 0 0,-21 0 0,29 0 0,-7 0 0,4 0-97,-6 0-886,4 0 0,-13 0 0,12 0 0,-8 0 0,4 0 0,-5 0 0,4 0 0,-15 0 0,14 5 0,-3 1 0,12 5 0,2 0 0,16-5 0,26-1 0,8-5 0,21 0 0,5 3 0,1 0 0,6-2 0,3 3 0,-1-1 0,-11-3 0,16 0 0,-8 0-492,-16 0 0,0 0-492,32 0 492,-15 0 0,0 0-492,17 0 492,-29 0 0,-1 0-492,22-7 492,3 0 0,4-2 3,-30 0 0,1 0 489,33-2 0,0-1 0,-37 4 0,-3-1 0,1 1 0,1 0 0,-2 0 0,3-1 0,32-6 0,1 0 0,-31 5 0,0 0 0,27-1 0,-5 0 0,-7-3-82,-18 10 0,0 0 82,15-11 0,-7 8 0,0 0 0,14-8 0,-17 7 0,0 1 0,17-1 0,10-5 0,-26 12 0,18-6 0,-12 1 0,21 4 0,-32-4 983,6 6 0,-18-6 0,21 5 0,-29-10 0,20 10 0,-39-4 0,4 5 0,1 0-817,10 0-166,-1-6 0,14 5 0,-7-4 0,6-1 0,0 4 0,50-16 0,-29 9 0,-7-1 0,2-1 0,13-4 0,9 0 0,-1-1 0,5-2 0,3-1 0,-35 8 0,1 1-315,33-9 0,-2 0 315,-4 4 0,-26 4 0,0 0 0,23 1 0,-19-1 0,-1 2 0,7 8 0,15-11 0,-33 11 0,-8-5 0,-18 6 0,-2 0 0,-52 12 630,10-3-630,-58 11 0,25 1 0,-14-5 0,15 5 0,-2-4 0,-3 0 0,-25 7 0,32-3 0,2-2 0,-10 2 0,18-2 0,-11 0 0,-2-3 0,10-6 0,0-1 0,-16-1 0,0-1 0,-2-1 0,-18-4 0,29 1 0,0 1 0,-40 3 0,14-2 0,-1-1 0,29 1 0,1-1-492,-30 4 0,3-2 251,14-4 241,1 11 0,24-6 0,-8 0 0,23 4 0,-3-10 0,14 4 0,-1-5 0,-1 0 983,-48 0-741,17 0-242,-36 7 0,19-6 0,7 12 0,-7-5 0,12 10 0,0 3 0,-15 6 0,18-4 0,2 0 0,2 4 0,8-1 0,7-6 0,-6 4 0,-12-4 0,14 0 0,-30 4 0,44-12 0,-18 1 0,28-9 0,-10 1 0,10-4 0,-3 4 0,9 0 0,-3-4 0,3 8 0,-4-8 0,-1 4 0,53-5 0,9 0 0,3 0 0,5 0-492,-3 0 0,1 0 245,9 0 1,4 0 246,4 0 0,3 0-492,6 0 0,1 0 0,5 0 0,2 0 485,-23 0 0,0 0 0,-2 0 7,9 0 0,-1 0-492,24 0 0,-6 0 368,-3 0 124,-36 0 0,-5 0 0,-8 0 0,1 0 0,-14-5 983,18-2-730,-12 0 730,9-4 0,-3 10 0,1-11-594,-1 10-389,0-9 0,0 9 0,-7-9 0,5 10 0,-5-10 0,1 4 0,4 0 0,-1-4 0,4 10 0,-4-5 0,-11 6 0,2 0 0,-14 0 0,13 0 0,-14 0 0,3 0 0,-4 0 0,-1 0 0,13 0 0,4 0 0,12 0 0,33 0 0,-25 0 0,25 0 0,-40 0 0,8 0 0,-19 0 0,-4 0 0,-54 0 0,-12 0 0,-18 0 0,2 0 0,-13 0 0,11 0 0,-11 0 0,-21 0 0,12 0 0,62 0 0,8 0 0,7 0 0,4 0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0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24575,'68'0'0,"-17"0"0,2 0 0,-3 0 0,1 0-984,47 0 0,-55 0 0,30 0 0,-55 0 0,-2 0 0,-5 0 104,-1 0 880,7 0 983,0 0 0,7 0 0,6 0 0,30 11 0,-14-3 0,15 5-97,-31-2-886,-6-10 0,0 4 0,4 0 0,-3 2 0,14 4 0,-13 1 0,9 0 0,-11 0 0,17 0 0,-13 0 0,30 6 0,-23-4 0,15 4 0,-18-5 0,16 5 0,-20-5 0,23 10 0,-30-10 0,6 3 0,-16-5 0,4 4 0,-3-3 0,3 3 0,-9-4 0,4 0 0,-5-1 0,6 1 0,5 5 0,-4-5 0,3 5 0,2-5 0,-5 0 0,10 1 0,17 10 0,-10-8 0,26 8 0,-34-15 0,6-2 0,-16 0 0,-1-4 0,-4 8 0,-1 2 0,-5 0 0,-4-1 0,-8-6 0,-12-4 0,-17 0 0,-17 0 0,-20 0 0,30 0 0,-4 0 0,-20 0 0,-3 0 0,9 0 0,0 0-492,-9 0 0,3 0 0,19 0 0,5 0-492,-30 0 0,20 0 0,8 0 0,32 0 0,4 0 0,45 0 1967,5 0-492,12 0 1,5 0-63,44 0 62,-30 0 1,3 0-1,3 0 1,1 0-1,-4 0 1,1 0-1,24 0 1,-1 0-1,-26 0 1,-1 0-442,20 0 0,-2 0-50,-27 0 0,0 0 0,31 1 0,-3-2 0,3-4 0,-30 6 0,-10-4 0,-31-7 0,-7 5 0,-2-1 0,-3 1 0,4 5 462,1 0-462,13 0 0,69 0 0,-20 0-312,-11-3 1,3-1 311,21 2 0,-6-4 0,6 6 0,-33 0 0,-2 0 0,15 0 0,4 0 0,-46 0 0,-14 0 0,1 0 623,15 0-623,-5 0 0,19 0 0,0 0 0,18 0 0,1 0 0,15 0 0,4 0 0,20 0-492,-20 0 0,1 0 331,17 0 161,-16 0 0,6 0 0,0 0 0,-24 0 0,17 0 0,-48 0 0,7 0 983,-27 0-821,16 0-162,-6 0 0,45 0 0,-27 0 0,33 0 0,-23 0 0,3 0 0,3 0 0,14 0 0,-14 0 0,-3 0 0,-3 0 0,6 0 0,-14 0 0,34 0 0,-36 0 0,19 0 0,-34 0 0,0 0 0,6 0 0,53 0 0,-23-7 0,-7 6 0,2 1 0,13-7 0,0 7 0,6 0 0,-15-3 0,1 0 0,29 1 0,-12-4 0,-2-1 0,0 5 0,24-4 0,-40 6-984,24 0 0,-22 0 0,16 0 0,-34 0 0,5 0 0,-16 0 0,17 0 577,1 0 407,19 0 0,-25 0 0,11 0 0,-23 0 983,35 0 0,-21 0 0,29 0 0,-34 0 0,6 0 0,-8 0 0,28 11-569,-28-9-414,26 15 0,-39-10 0,19 6 0,-11 0 0,47 12 0,-40-10 0,35 14 0,-50-21 0,3 8 0,-13-15 0,0 4 0,-4-5 0,3 0 0,-5 0 0,0 0 0,7 0 0,-5 4 0,5-2 0,-11 2 0,-2-4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3.2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0 286 24575,'79'0'0,"4"0"0,12 0 0,-20 0 0,-25 0 0,1 0 0,39 0 0,-25 0 0,0 0 0,-36 0 0,-11 0 0,6 0 0,0-5 0,6 4 0,13-10 0,-1 4 0,0 0 0,-4 1 0,22 0 0,-14-1 0,21 0 0,-28 1 0,0 6 0,0-6 0,0 5 0,8-5-984,-6 6 0,14 0 0,19 0 0,-11 0 0,19 0 0,-26 0 0,26 0 0,-26 0 1125,-4 0 0,1 0-141,2 0-193,19-6 193,-19 4 0,3-15 0,-14 14 0,15-14 0,-33 10 983,8 0 0,-10-3 0,35-3 0,-20-1 0,28 1 0,-28 2 0,8 3-388,-6 1-595,56-12 0,-45 10 0,45-5 307,-56 3-307,14 9 0,-14-10 0,31 11 0,-27-5 0,8 5 0,1 2 0,-5-1 0,26 0 0,-37 0 0,4 0 0,-7 0 0,17 0 0,-19 0 0,3 0 0,1 0 0,6 0 0,-8 0 0,17 0 0,-26 0 0,2 0 0,-11 0 0,3 0 0,-11 4 0,9-2 0,-12 2 0,4-4 0,0 0 0,0 0 0,17 0 0,-6 5 0,28-4 0,-27 5 0,10-6 0,-21 5 0,0-4 0,-1 4 0,-4-1 0,-2 6 0,-4 0 0,0 5 0,0-5 0,0 0 0,0 1 0,0-1 0,-10 1 0,-11 1 0,-11 0 0,-15 2 0,-11 5 0,13-5 0,-3 4 0,30-11 0,-4 3 0,11-9 0,-5 4 0,0-5 0,-16 0 0,-3 0 0,-20 0 0,6 0 0,-33 0 0,27 0 0,-28 0 0,54 0 0,-11 0 0,28 0 0,-4 4 0,5-3 0,-5 9 0,-17-3 0,-1 0 0,-40 7 0,1-5 0,7 2 0,-3 1 0,15-3 0,0 0 0,-15 3 0,2-1 0,-22-2 0,34-1 0,4-2 0,-1-4 0,-7 4 0,48-1 0,0-4 0,1 4 0,-1-5 0,1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0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24575,'91'0'0,"-1"0"0,0 0 0,1 0 0,-1 0 0,1 0 0,-1 0 0,0 0 0,1 0 0,11 0 0,7 0 0,2 0 0,-2 0 0,-5 0 0,-8 0 0,-14 0 0,-15 0 0,5 0 0,-10 0 0,13 0 0,7 0 0,-16 0 0,-11 0 0,17 0 0,-25 0 0,-6 0 0,6 0 0,9 0 0,-5 0 0,33 0 0,-13 0 0,15 0 0,-9 6 0,0 3 0,-14 2 0,1-1 0,16 1 0,-23-1 0,-5-2 0,-12-6 0,-10 4 0,-12-6 0,8 0 0,-13 0 0,8 4 0,-6-2 0,3 2 0,-1 1 0,4-4 0,-9 9 0,4-9 0,-6 4 0,0-5 0,1 0 0,-1 0 0,1 0 0,12 0 0,-3 0 0,17 0 0,54 6 0,-21-4 0,-15 0 0,-1 2 0,21 3 0,-16-6 0,7 6 0,-9-3 0,2-1 0,12-2 0,-11 2 0,-4 0 0,-7-3 0,6 0 0,-14 0 0,14 0 0,11 0 0,-5 0-984,5 0 0,-11 0 0,-14 0 0,14 0 0,-14 0 0,16-5 0,-22 3 0,17-9 198,-31 10 1769,11-10 0,-14 9 0,17-8 0,-15 4 0,24-1 0,-24 2 0,15 0 0,-17 4-189,21-11-794,-16 11 0,35-5 0,-30 6 0,20 0 0,-8 0 0,51 0 0,-24 0 0,33 0 0,-44 0 0,1 0 0,9 0 0,10 0 0,19 0 0,3 0 0,-42 0 0,-1 0 0,26 0 0,1 0 0,-26 0 0,1 0 0,0 0 0,0 0 0,8 0 0,-6 0 0,-1 0 0,0 0 0,4 0 0,0 0 0,-2 0 0,-15 0 0,20 0 0,-18 0 0,44 0 0,-24-6 0,33-2 0,-35-7 0,-6 7 0,16-6 0,9 6 0,-13 0 0,-17 4 0,0 1 0,9 3 0,11 0 0,-19 0 0,11 0 0,-5 0-492,-3 0 0,1 0-492,9 0 492,-14 0 0,0 0-492,5 0 492,2 0 0,3 0-492,17 0 492,-22 1 0,0-2-492,6-5 0,26-3 0,-17-6 492,-10 8 0,0-1-492,10-6 755,-16 3 0,0 1 229,5-6 0,19 2 0,-33 2 0,15-2 0,-20 0 983,16-5 0,-33 12 0,0 2-656,-30 5 1,-4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2.6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24575,'87'0'0,"-35"0"0,1 0 0,-3 0 0,2 0-492,14 0 0,2 0 445,-3 0 0,-3 0 47,36 0 0,-5 0 0,-28 0 0,-1 0 0,13 0 0,-12 0 0,-5 0 353,-13 0-353,2 0 179,8 0-179,-1 0 0,35 0 0,-17 0 0,20 0 0,-20 0 0,-19 0 0,0 0 0,15 0 0,-16 0 0,-3 0 0,-10 0 0,6 0 0,0 0 0,37-6 0,-10 5 0,19-5 0,-28-1 0,26-1 0,-17 1 0,-10 0 0,0 0 0,10-1 0,-16 1 0,0-1 0,14 1 0,12 0 0,-10 7-492,-18-3 0,0-1-492,32 2 492,-10-1 0,-1-1-492,8-3 492,-29 6 0,-1 0-492,22-6 492,-27 7 0,2 0-492,31 0 492,-15 0 0,0 0-34,17 0 526,-29 0 0,-1 0 0,22 0 0,-6 0 0,3 0 0,19 0 491,-11 0 1,-2 0 491,-8 0 0,10 0 0,-25 0 0,17-6 0,-21 5 0,19-11 0,-31 10 0,6-4 0,-8 6-885,35-12-98,-27 9 0,38-9 0,-50 7 0,0 4 0,-19-5 0,0 6 0,-4 0 0,3 0 0,-4 0 0,-1-4 0,6 2 0,17-3 0,9 5 0,15-6 0,42-2 0,-22 0 0,-22 1 0,0 0 0,32-2 0,-17 0 0,15-5 0,-34 13 0,-1 0 0,27-12 0,14 11 0,-44-4 0,-8 6 0,0 0 0,35 0 0,-19 0 0,-4 0 0,-1 0 0,11 0 0,13 0 0,-25 0 0,15 0 0,-20 0 0,16 0 0,-27 0 0,-4 0 0,-7 0 0,20 0 0,-5 0 0,52 0 0,-42 0 0,26 0 0,-41 0 0,-7 0 0,-14 0 0,-6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7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0 506 24575,'92'0'0,"-41"0"0,2 0 0,3 0 0,1 0-492,5 0 0,0 0 236,-6 0 0,0 0-236,12 0 0,0 0 0,-10 0 0,0 0 0,1 0 0,-1 0-492,40 0 0,-12 0 0,-15 0 872,4 0 112,25 0 0,-33-7 0,-3 7 0,-3-1 0,-6-11 502,25 10-502,-45-9 0,27 10 0,-32-10 983,53 4 0,-44 0 0,28 1 0,-28 6 0,0 0 0,0 0-210,50 0-773,-29 0 0,-6-3 0,0-1 339,5 3-339,15-6 0,-6 7 0,8 0 0,0 0 0,1 0 0,0 0 0,-26 0 0,0 0 0,32 0 0,10 0 0,-19 0 0,-15 0 0,32-7 0,-3 6 0,-7-6 0,-1 7 0,-39 0 0,24 0 0,-21 0 0,11 0 0,-29 0 0,-5 0 0,-10 0 0,-48 0 0,-3 7 0,-46-5 0,9 11 0,13-12 0,-2 0 0,16 6 0,0 0-407,-22-5 0,0-2 407,-27 7 0,42-3 0,0-2 0,-36 0 0,32 4 0,3 1 0,-6-6 0,-26 5 0,53-6 0,-11 0 0,24 0 0,-10 0 0,13 0 0,-23 0 0,17 0 814,-9 0-814,-2 0 0,-45 0 0,23 0 0,-39 0 0,42 0 0,0 7 0,0 1 0,0 4 0,-2 3 0,-13 2 0,12-5 0,3-3 0,8-2-984,2-7 0,15 0 0,-20 0 0,28 0 0,-13 0 0,26 0 104,0 0 880,-6 0 983,-16 0 0,11 0 0,-21 0 0,29 0 0,-7 0 0,4 0-97,-6 0-886,4 0 0,-13 0 0,12 0 0,-8 0 0,4 0 0,-5 0 0,4 0 0,-15 0 0,14 5 0,-3 1 0,12 5 0,2 0 0,16-5 0,26-1 0,8-5 0,21 0 0,5 3 0,1 0 0,6-2 0,3 3 0,-1-1 0,-11-3 0,16 0 0,-8 0-492,-16 0 0,0 0-492,32 0 492,-15 0 0,0 0-492,17 0 492,-29 0 0,-1 0-492,22-7 492,3 0 0,4-2 3,-30 0 0,1 0 489,33-2 0,0-1 0,-37 4 0,-3-1 0,1 1 0,1 0 0,-2 0 0,3-1 0,32-6 0,1 0 0,-31 5 0,0 0 0,27-1 0,-5 0 0,-7-3-82,-18 10 0,0 0 82,15-11 0,-7 8 0,0 0 0,14-8 0,-17 7 0,0 1 0,17-1 0,10-5 0,-26 12 0,18-6 0,-12 1 0,21 4 0,-32-4 983,6 6 0,-18-6 0,21 5 0,-29-10 0,20 10 0,-39-4 0,4 5 0,1 0-817,10 0-166,-1-6 0,14 5 0,-7-4 0,6-1 0,0 4 0,50-16 0,-29 9 0,-7-1 0,2-1 0,13-4 0,9 0 0,-1-1 0,5-2 0,3-1 0,-35 8 0,1 1-315,33-9 0,-2 0 315,-4 4 0,-26 4 0,0 0 0,23 1 0,-19-1 0,-1 2 0,7 8 0,15-11 0,-33 11 0,-8-5 0,-18 6 0,-2 0 0,-52 12 630,10-3-630,-58 11 0,25 1 0,-14-5 0,15 5 0,-2-4 0,-3 0 0,-25 7 0,32-3 0,2-2 0,-10 2 0,18-2 0,-11 0 0,-2-3 0,10-6 0,0-1 0,-16-1 0,0-1 0,-2-1 0,-18-4 0,29 1 0,0 1 0,-40 3 0,14-2 0,-1-1 0,29 1 0,1-1-492,-30 4 0,3-2 251,14-4 241,1 11 0,24-6 0,-8 0 0,23 4 0,-3-10 0,14 4 0,-1-5 0,-1 0 983,-48 0-741,17 0-242,-36 7 0,19-6 0,7 12 0,-7-5 0,12 10 0,0 3 0,-15 6 0,18-4 0,2 0 0,2 4 0,8-1 0,7-6 0,-6 4 0,-12-4 0,14 0 0,-30 4 0,44-12 0,-18 1 0,28-9 0,-10 1 0,10-4 0,-3 4 0,9 0 0,-3-4 0,3 8 0,-4-8 0,-1 4 0,53-5 0,9 0 0,3 0 0,5 0-492,-3 0 0,1 0 245,9 0 1,4 0 246,4 0 0,3 0-492,6 0 0,1 0 0,5 0 0,2 0 485,-23 0 0,0 0 0,-2 0 7,9 0 0,-1 0-492,24 0 0,-6 0 368,-3 0 124,-36 0 0,-5 0 0,-8 0 0,1 0 0,-14-5 983,18-2-730,-12 0 730,9-4 0,-3 10 0,1-11-594,-1 10-389,0-9 0,0 9 0,-7-9 0,5 10 0,-5-10 0,1 4 0,4 0 0,-1-4 0,4 10 0,-4-5 0,-11 6 0,2 0 0,-14 0 0,13 0 0,-14 0 0,3 0 0,-4 0 0,-1 0 0,13 0 0,4 0 0,12 0 0,33 0 0,-25 0 0,25 0 0,-40 0 0,8 0 0,-19 0 0,-4 0 0,-54 0 0,-12 0 0,-18 0 0,2 0 0,-13 0 0,11 0 0,-11 0 0,-21 0 0,12 0 0,62 0 0,8 0 0,7 0 0,4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8:14:58.6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5507 147 24575,'30'0'0,"-3"0"0,-15 0 0,-1 0 0,1-5 0,-1 4 0,-4-15 0,-2 8 0,-5-8 0,0 4 0,0 1 0,0-1 0,-5 5 0,-8 2 0,0 5 0,-12 0 0,-3 0 0,0 0 0,-6 0 0,7 0 0,-7 0 0,6 0 0,-7 0 0,9 0 0,0 0 0,5 0 0,3 0 0,0 0 0,4 0 0,-5 0 0,7 0 0,0 0 0,0 0 0,0 0 0,-7 0 0,6 0 0,-6 0 0,7 0 0,-6 0 0,4 0 0,-11 0 0,12 0 0,-12 0 0,-3 0 0,0 0 0,-14 0 0,14 0 0,-14 0 0,14 0 0,-6 0 0,7 0 0,1 0 0,-1 0 0,7 0 0,2 0 0,6 0 0,0 0 0,0 0 0,-1 0 0,1 0 0,1 0 0,-1 0 0,0 0 0,-7 0 0,6 0 0,-12 0 0,5-6 0,0 5 0,-5-5 0,5 6 0,0 0 0,1 0 0,7 0 0,0 0 0,0 0 0,0 0 0,1 0 0,-7 0 0,-2 0 0,-14 0 0,6 0 0,-14 0 0,6 0 0,-7 0 0,-1 0 0,8 0 0,-5 0 0,12 0 0,-5 0 0,8 0 0,-1 0 0,1-6 0,-1 4 0,7-3 0,-5 5 0,5 0 0,-6-6 0,-1 4 0,0-4 0,1 6 0,6 0 0,1 0 0,7 0 0,0 0 0,1 0 0,-1 0 0,1 0 0,0 0 0,-7 0 0,-2 0 0,-18 0 0,1 0 0,-3 0 0,-2 0 0,6 0 0,-7 0 0,-9 0 0,6 0 0,-6 0 0,8 0 0,8 0 0,2 0 0,14 0 0,2 0 0,6 0 0,0 0 0,0 0 0,-5 0 0,4 0 0,-11 0 0,4-6 0,-14 5 0,6-5 0,-14 6 0,14 0 0,-6 0 0,7 0 0,1 0 0,-1 0 0,1 0 0,-1 0 0,1 0 0,-1 0 0,7 0 0,-5 0 0,-2 0 0,-2 0 0,-5 0 0,8 0 0,-8 0 0,6 0 0,-6 0 0,7 0 0,7 0 0,-5 0 0,12 0 0,-6 0 0,8 0 0,-1 0 0,0 0 0,-6 0 0,-2 0 0,-14 0 0,-2 0 0,-8 0 0,1 0 0,-1 0 0,9 0 0,0 0 0,15 0 0,-5 0 0,12 0 0,-5 0 0,6 0 0,0 0 0,0 0 0,-7 0 0,6 0 0,-12 0 0,4 0 0,1 0 0,-4 0 0,10 0 0,-5 0 0,1 0 0,4 0 0,-4 0 0,6 0 0,0 0 0,-7 0 0,5 0 0,-11 0 0,5 0 0,0 0 0,-5 0 0,12 0 0,-12 0 0,11 0 0,-4 0 0,-1 0 0,5 0 0,-4 0 0,-1 0 0,6 0 0,-12 0 0,5 0 0,0 0 0,-5 0 0,5 0 0,-7 0 0,1 0 0,-1 0 0,1 0 0,-1 0 0,-7 0 0,6 0 0,-6 0 0,7 0 0,7 0 0,2 0 0,-1 0 0,6 0 0,-5 0 0,6 0 0,-6 0 0,5 0 0,-4 0 0,-2 0 0,5 0 0,-4 0 0,6 0 0,-7 0 0,6 0 0,-6 0 0,7 0 0,0 0 0,0 0 0,0 0 0,0 0 0,0 0 0,1 0 0,4 5 0,-4-4 0,5 5 0,-6-1 0,6 1 0,-4 5 0,4-4 0,-6-2 0,0 0 0,-12 2 0,9 0 0,-15 5 0,10-11 0,-7 11 0,1-5 0,-1 6 0,1 0 0,-1 1 0,7-2 0,-5 1 0,5 0 0,-7 0 0,7 0 0,2-6 0,6-2 0,5-5 0,2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0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24575,'68'0'0,"-17"0"0,2 0 0,-3 0 0,1 0-984,47 0 0,-55 0 0,30 0 0,-55 0 0,-2 0 0,-5 0 104,-1 0 880,7 0 983,0 0 0,7 0 0,6 0 0,30 11 0,-14-3 0,15 5-97,-31-2-886,-6-10 0,0 4 0,4 0 0,-3 2 0,14 4 0,-13 1 0,9 0 0,-11 0 0,17 0 0,-13 0 0,30 6 0,-23-4 0,15 4 0,-18-5 0,16 5 0,-20-5 0,23 10 0,-30-10 0,6 3 0,-16-5 0,4 4 0,-3-3 0,3 3 0,-9-4 0,4 0 0,-5-1 0,6 1 0,5 5 0,-4-5 0,3 5 0,2-5 0,-5 0 0,10 1 0,17 10 0,-10-8 0,26 8 0,-34-15 0,6-2 0,-16 0 0,-1-4 0,-4 8 0,-1 2 0,-5 0 0,-4-1 0,-8-6 0,-12-4 0,-17 0 0,-17 0 0,-20 0 0,30 0 0,-4 0 0,-20 0 0,-3 0 0,9 0 0,0 0-492,-9 0 0,3 0 0,19 0 0,5 0-492,-30 0 0,20 0 0,8 0 0,32 0 0,4 0 0,45 0 1967,5 0-492,12 0 1,5 0-63,44 0 62,-30 0 1,3 0-1,3 0 1,1 0-1,-4 0 1,1 0-1,24 0 1,-1 0-1,-26 0 1,-1 0-442,20 0 0,-2 0-50,-27 0 0,0 0 0,31 1 0,-3-2 0,3-4 0,-30 6 0,-10-4 0,-31-7 0,-7 5 0,-2-1 0,-3 1 0,4 5 462,1 0-462,13 0 0,69 0 0,-20 0-312,-11-3 1,3-1 311,21 2 0,-6-4 0,6 6 0,-33 0 0,-2 0 0,15 0 0,4 0 0,-46 0 0,-14 0 0,1 0 623,15 0-623,-5 0 0,19 0 0,0 0 0,18 0 0,1 0 0,15 0 0,4 0 0,20 0-492,-20 0 0,1 0 331,17 0 161,-16 0 0,6 0 0,0 0 0,-24 0 0,17 0 0,-48 0 0,7 0 983,-27 0-821,16 0-162,-6 0 0,45 0 0,-27 0 0,33 0 0,-23 0 0,3 0 0,3 0 0,14 0 0,-14 0 0,-3 0 0,-3 0 0,6 0 0,-14 0 0,34 0 0,-36 0 0,19 0 0,-34 0 0,0 0 0,6 0 0,53 0 0,-23-7 0,-7 6 0,2 1 0,13-7 0,0 7 0,6 0 0,-15-3 0,1 0 0,29 1 0,-12-4 0,-2-1 0,0 5 0,24-4 0,-40 6-984,24 0 0,-22 0 0,16 0 0,-34 0 0,5 0 0,-16 0 0,17 0 577,1 0 407,19 0 0,-25 0 0,11 0 0,-23 0 983,35 0 0,-21 0 0,29 0 0,-34 0 0,6 0 0,-8 0 0,28 11-569,-28-9-414,26 15 0,-39-10 0,19 6 0,-11 0 0,47 12 0,-40-10 0,35 14 0,-50-21 0,3 8 0,-13-15 0,0 4 0,-4-5 0,3 0 0,-5 0 0,0 0 0,7 0 0,-5 4 0,5-2 0,-11 2 0,-2-4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3.2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0 286 24575,'79'0'0,"4"0"0,12 0 0,-20 0 0,-25 0 0,1 0 0,39 0 0,-25 0 0,0 0 0,-36 0 0,-11 0 0,6 0 0,0-5 0,6 4 0,13-10 0,-1 4 0,0 0 0,-4 1 0,22 0 0,-14-1 0,21 0 0,-28 1 0,0 6 0,0-6 0,0 5 0,8-5-984,-6 6 0,14 0 0,19 0 0,-11 0 0,19 0 0,-26 0 0,26 0 0,-26 0 1125,-4 0 0,1 0-141,2 0-193,19-6 193,-19 4 0,3-15 0,-14 14 0,15-14 0,-33 10 983,8 0 0,-10-3 0,35-3 0,-20-1 0,28 1 0,-28 2 0,8 3-388,-6 1-595,56-12 0,-45 10 0,45-5 307,-56 3-307,14 9 0,-14-10 0,31 11 0,-27-5 0,8 5 0,1 2 0,-5-1 0,26 0 0,-37 0 0,4 0 0,-7 0 0,17 0 0,-19 0 0,3 0 0,1 0 0,6 0 0,-8 0 0,17 0 0,-26 0 0,2 0 0,-11 0 0,3 0 0,-11 4 0,9-2 0,-12 2 0,4-4 0,0 0 0,0 0 0,17 0 0,-6 5 0,28-4 0,-27 5 0,10-6 0,-21 5 0,0-4 0,-1 4 0,-4-1 0,-2 6 0,-4 0 0,0 5 0,0-5 0,0 0 0,0 1 0,0-1 0,-10 1 0,-11 1 0,-11 0 0,-15 2 0,-11 5 0,13-5 0,-3 4 0,30-11 0,-4 3 0,11-9 0,-5 4 0,0-5 0,-16 0 0,-3 0 0,-20 0 0,6 0 0,-33 0 0,27 0 0,-28 0 0,54 0 0,-11 0 0,28 0 0,-4 4 0,5-3 0,-5 9 0,-17-3 0,-1 0 0,-40 7 0,1-5 0,7 2 0,-3 1 0,15-3 0,0 0 0,-15 3 0,2-1 0,-22-2 0,34-1 0,4-2 0,-1-4 0,-7 4 0,48-1 0,0-4 0,1 4 0,-1-5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0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24575,'91'0'0,"-1"0"0,0 0 0,1 0 0,-1 0 0,1 0 0,-1 0 0,0 0 0,1 0 0,11 0 0,7 0 0,2 0 0,-2 0 0,-5 0 0,-8 0 0,-14 0 0,-15 0 0,5 0 0,-10 0 0,13 0 0,7 0 0,-16 0 0,-11 0 0,17 0 0,-25 0 0,-6 0 0,6 0 0,9 0 0,-5 0 0,33 0 0,-13 0 0,15 0 0,-9 6 0,0 3 0,-14 2 0,1-1 0,16 1 0,-23-1 0,-5-2 0,-12-6 0,-10 4 0,-12-6 0,8 0 0,-13 0 0,8 4 0,-6-2 0,3 2 0,-1 1 0,4-4 0,-9 9 0,4-9 0,-6 4 0,0-5 0,1 0 0,-1 0 0,1 0 0,12 0 0,-3 0 0,17 0 0,54 6 0,-21-4 0,-15 0 0,-1 2 0,21 3 0,-16-6 0,7 6 0,-9-3 0,2-1 0,12-2 0,-11 2 0,-4 0 0,-7-3 0,6 0 0,-14 0 0,14 0 0,11 0 0,-5 0-984,5 0 0,-11 0 0,-14 0 0,14 0 0,-14 0 0,16-5 0,-22 3 0,17-9 198,-31 10 1769,11-10 0,-14 9 0,17-8 0,-15 4 0,24-1 0,-24 2 0,15 0 0,-17 4-189,21-11-794,-16 11 0,35-5 0,-30 6 0,20 0 0,-8 0 0,51 0 0,-24 0 0,33 0 0,-44 0 0,1 0 0,9 0 0,10 0 0,19 0 0,3 0 0,-42 0 0,-1 0 0,26 0 0,1 0 0,-26 0 0,1 0 0,0 0 0,0 0 0,8 0 0,-6 0 0,-1 0 0,0 0 0,4 0 0,0 0 0,-2 0 0,-15 0 0,20 0 0,-18 0 0,44 0 0,-24-6 0,33-2 0,-35-7 0,-6 7 0,16-6 0,9 6 0,-13 0 0,-17 4 0,0 1 0,9 3 0,11 0 0,-19 0 0,11 0 0,-5 0-492,-3 0 0,1 0-492,9 0 492,-14 0 0,0 0-492,5 0 492,2 0 0,3 0-492,17 0 492,-22 1 0,0-2-492,6-5 0,26-3 0,-17-6 492,-10 8 0,0-1-492,10-6 755,-16 3 0,0 1 229,5-6 0,19 2 0,-33 2 0,15-2 0,-20 0 983,16-5 0,-33 12 0,0 2-656,-30 5 1,-4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2.6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24575,'87'0'0,"-35"0"0,1 0 0,-3 0 0,2 0-492,14 0 0,2 0 445,-3 0 0,-3 0 47,36 0 0,-5 0 0,-28 0 0,-1 0 0,13 0 0,-12 0 0,-5 0 353,-13 0-353,2 0 179,8 0-179,-1 0 0,35 0 0,-17 0 0,20 0 0,-20 0 0,-19 0 0,0 0 0,15 0 0,-16 0 0,-3 0 0,-10 0 0,6 0 0,0 0 0,37-6 0,-10 5 0,19-5 0,-28-1 0,26-1 0,-17 1 0,-10 0 0,0 0 0,10-1 0,-16 1 0,0-1 0,14 1 0,12 0 0,-10 7-492,-18-3 0,0-1-492,32 2 492,-10-1 0,-1-1-492,8-3 492,-29 6 0,-1 0-492,22-6 492,-27 7 0,2 0-492,31 0 492,-15 0 0,0 0-34,17 0 526,-29 0 0,-1 0 0,22 0 0,-6 0 0,3 0 0,19 0 491,-11 0 1,-2 0 491,-8 0 0,10 0 0,-25 0 0,17-6 0,-21 5 0,19-11 0,-31 10 0,6-4 0,-8 6-885,35-12-98,-27 9 0,38-9 0,-50 7 0,0 4 0,-19-5 0,0 6 0,-4 0 0,3 0 0,-4 0 0,-1-4 0,6 2 0,17-3 0,9 5 0,15-6 0,42-2 0,-22 0 0,-22 1 0,0 0 0,32-2 0,-17 0 0,15-5 0,-34 13 0,-1 0 0,27-12 0,14 11 0,-44-4 0,-8 6 0,0 0 0,35 0 0,-19 0 0,-4 0 0,-1 0 0,11 0 0,13 0 0,-25 0 0,15 0 0,-20 0 0,16 0 0,-27 0 0,-4 0 0,-7 0 0,20 0 0,-5 0 0,52 0 0,-42 0 0,26 0 0,-41 0 0,-7 0 0,-14 0 0,-6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7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0 506 24575,'92'0'0,"-41"0"0,2 0 0,3 0 0,1 0-492,5 0 0,0 0 236,-6 0 0,0 0-236,12 0 0,0 0 0,-10 0 0,0 0 0,1 0 0,-1 0-492,40 0 0,-12 0 0,-15 0 872,4 0 112,25 0 0,-33-7 0,-3 7 0,-3-1 0,-6-11 502,25 10-502,-45-9 0,27 10 0,-32-10 983,53 4 0,-44 0 0,28 1 0,-28 6 0,0 0 0,0 0-210,50 0-773,-29 0 0,-6-3 0,0-1 339,5 3-339,15-6 0,-6 7 0,8 0 0,0 0 0,1 0 0,0 0 0,-26 0 0,0 0 0,32 0 0,10 0 0,-19 0 0,-15 0 0,32-7 0,-3 6 0,-7-6 0,-1 7 0,-39 0 0,24 0 0,-21 0 0,11 0 0,-29 0 0,-5 0 0,-10 0 0,-48 0 0,-3 7 0,-46-5 0,9 11 0,13-12 0,-2 0 0,16 6 0,0 0-407,-22-5 0,0-2 407,-27 7 0,42-3 0,0-2 0,-36 0 0,32 4 0,3 1 0,-6-6 0,-26 5 0,53-6 0,-11 0 0,24 0 0,-10 0 0,13 0 0,-23 0 0,17 0 814,-9 0-814,-2 0 0,-45 0 0,23 0 0,-39 0 0,42 0 0,0 7 0,0 1 0,0 4 0,-2 3 0,-13 2 0,12-5 0,3-3 0,8-2-984,2-7 0,15 0 0,-20 0 0,28 0 0,-13 0 0,26 0 104,0 0 880,-6 0 983,-16 0 0,11 0 0,-21 0 0,29 0 0,-7 0 0,4 0-97,-6 0-886,4 0 0,-13 0 0,12 0 0,-8 0 0,4 0 0,-5 0 0,4 0 0,-15 0 0,14 5 0,-3 1 0,12 5 0,2 0 0,16-5 0,26-1 0,8-5 0,21 0 0,5 3 0,1 0 0,6-2 0,3 3 0,-1-1 0,-11-3 0,16 0 0,-8 0-492,-16 0 0,0 0-492,32 0 492,-15 0 0,0 0-492,17 0 492,-29 0 0,-1 0-492,22-7 492,3 0 0,4-2 3,-30 0 0,1 0 489,33-2 0,0-1 0,-37 4 0,-3-1 0,1 1 0,1 0 0,-2 0 0,3-1 0,32-6 0,1 0 0,-31 5 0,0 0 0,27-1 0,-5 0 0,-7-3-82,-18 10 0,0 0 82,15-11 0,-7 8 0,0 0 0,14-8 0,-17 7 0,0 1 0,17-1 0,10-5 0,-26 12 0,18-6 0,-12 1 0,21 4 0,-32-4 983,6 6 0,-18-6 0,21 5 0,-29-10 0,20 10 0,-39-4 0,4 5 0,1 0-817,10 0-166,-1-6 0,14 5 0,-7-4 0,6-1 0,0 4 0,50-16 0,-29 9 0,-7-1 0,2-1 0,13-4 0,9 0 0,-1-1 0,5-2 0,3-1 0,-35 8 0,1 1-315,33-9 0,-2 0 315,-4 4 0,-26 4 0,0 0 0,23 1 0,-19-1 0,-1 2 0,7 8 0,15-11 0,-33 11 0,-8-5 0,-18 6 0,-2 0 0,-52 12 630,10-3-630,-58 11 0,25 1 0,-14-5 0,15 5 0,-2-4 0,-3 0 0,-25 7 0,32-3 0,2-2 0,-10 2 0,18-2 0,-11 0 0,-2-3 0,10-6 0,0-1 0,-16-1 0,0-1 0,-2-1 0,-18-4 0,29 1 0,0 1 0,-40 3 0,14-2 0,-1-1 0,29 1 0,1-1-492,-30 4 0,3-2 251,14-4 241,1 11 0,24-6 0,-8 0 0,23 4 0,-3-10 0,14 4 0,-1-5 0,-1 0 983,-48 0-741,17 0-242,-36 7 0,19-6 0,7 12 0,-7-5 0,12 10 0,0 3 0,-15 6 0,18-4 0,2 0 0,2 4 0,8-1 0,7-6 0,-6 4 0,-12-4 0,14 0 0,-30 4 0,44-12 0,-18 1 0,28-9 0,-10 1 0,10-4 0,-3 4 0,9 0 0,-3-4 0,3 8 0,-4-8 0,-1 4 0,53-5 0,9 0 0,3 0 0,5 0-492,-3 0 0,1 0 245,9 0 1,4 0 246,4 0 0,3 0-492,6 0 0,1 0 0,5 0 0,2 0 485,-23 0 0,0 0 0,-2 0 7,9 0 0,-1 0-492,24 0 0,-6 0 368,-3 0 124,-36 0 0,-5 0 0,-8 0 0,1 0 0,-14-5 983,18-2-730,-12 0 730,9-4 0,-3 10 0,1-11-594,-1 10-389,0-9 0,0 9 0,-7-9 0,5 10 0,-5-10 0,1 4 0,4 0 0,-1-4 0,4 10 0,-4-5 0,-11 6 0,2 0 0,-14 0 0,13 0 0,-14 0 0,3 0 0,-4 0 0,-1 0 0,13 0 0,4 0 0,12 0 0,33 0 0,-25 0 0,25 0 0,-40 0 0,8 0 0,-19 0 0,-4 0 0,-54 0 0,-12 0 0,-18 0 0,2 0 0,-13 0 0,11 0 0,-11 0 0,-21 0 0,12 0 0,62 0 0,8 0 0,7 0 0,4 0 0,1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39:49.2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580 1 24575,'-34'0'0,"-13"0"0,19 0 0,-17 0 0,4 0 0,0 0 0,-14 0 0,3 0 0,-1 0 0,-3 0 0,-33 0 0,72 0 0,6 0 0,1 0 0,35 0 0,-18 0 0,30 0 0,-32 0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5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0 341 24575,'70'-6'0,"-21"-10"0,32 6 0,-3-14 0,3-3 0,-20 11 0,1 0-328,3-3 0,6-2 0,-5 3-164,-3 4 0,-2 0 420,6-3 0,1 0 72,-5 6 0,1 2 0,10-5 0,-1 1 0,-9 3 0,-1 2 0,9 2 0,3 2 0,-9-2 0,2-1 0,-2 2 0,12 4 0,-2 0 0,9-4 0,-3 0 253,-23 5 0,-1 0-253,18 0 0,0 0 0,-22 0 0,0 0 0,28 0 0,-9 0 0,-29 0 0,25 0 0,-33 0 0,11 0 0,-17 0 0,-6 0 0,17 0 0,-13 0 0,13 0 0,-10 0 0,37 0 0,-20 0 0,27 0 0,-29 0 983,10 0-360,-18 0-623,-1 0 0,-26 0 0,-78 0 0,9 15 0,1-7 0,-4 1 0,-25 23 0,-1-8 0,8-2 0,-16-6 0,24-7 0,-13-2 0,6-7 0,23 0 0,-3 0 0,7 0 0,-3 0 0,-30 0 0,0 0 0,29 0 0,0 0 0,-17 0 0,1 0 0,-28 0 0,29 0 0,-9 0 0,6 0 0,9 0 0,-1 0-328,-18 2 0,-9 0 0,12 2-164,26 0 0,1 1 164,-22 2 0,-11 1 0,11 0-164,16-2 0,3-1 0,-37 3 0,5-2-492,13-6 492,24 0 0,0 0 48,-17 0 444,-15 0 0,58 0 983,8-5 0,16 4 0,31-4 0,9 11 0,27 8 0,-1 16 0,13 10-532,11 1-451,3-15 0,6-2 0,-25-5 0,-1-1-492,27 1 0,-2-2 0,-31-3 0,1-1 164,5-6 0,7-2 0,-6 0 220,-2 0 0,-2 0 108,0 0 0,3 0 0,-10-1 0,13-3 0,-33 5 0,-3-6 0,-21 5 0,-6 1 0,-8 4 983,-39 2 0,1 0 0,-24-5-764,11 5-219,-10-4 0,14-1 0,-14-1 0,25-1 0,-41-4 0,32 10 0,-33-9 0,27 4 0,-29-6 0,27 0 0,-16 0 0,52-5 0,4-7 0,26 0 0,13-7 0,61-9 0,-14 3-492,-22 6 0,0 0-492,22-5 492,-17 3 0,-1 1-492,5 1 0,25-13 0,-71 25 0,8 2 642,-13 5 342,7 0 0,-10 0 983,1 0 0,5 0 0,2 0 0,13 0 0,-6 0 0,6 0 0,-1 0-634,2 0-349,7 0 0,0 0 0,8 0 0,2 0 0,8 0 0,25 0 0,-19 0 0,36-6 0,-37 4 0,14-3 0,-33 5 0,19 0 0,-38 0 0,13 0 0,-26 0 0,4 0 0,-3 0 0,2 0 0,-3 0 0,-1 0 0,1 0 0,-1 0 0,11 0 0,-2 0 0,8 0 0,4 0 0,18 0 0,-5 0 0,37 0 0,-42 0 0,44 11 0,-52-3 0,21 4 0,-28-1 0,15 5 0,-18-7 0,11 7 0,-21-16 0,9 4 0,-1-2 0,8 2 0,4-4 0,18 6 0,20-4 0,-6 9 0,1-9 0,3 3 0,-21-5 0,38 0 0,-40 0 0,9 0 0,0 0 0,-1 0 0,46 0 0,-57 6 0,10 1 0,3 0 0,7 2 0,-3 1 0,0 0 0,1-3 0,-5 3 0,1 1 0,12 5 0,-17-8 0,-1-2 0,17 0 0,1-5 0,3-2 0,24 1 0,-15 0 0,-2 0 0,2 0 0,-11 0 0,1 0 0,11 0 0,-25 0 0,-2 0 0,2 0 0,29 0 0,-27 0 0,25 0 0,-35 0 0,29 0 0,-21 0 0,19 0 0,-35 0 0,42 0 0,-23 0 0,26 0 0,-44 0 0,17 0 0,-32 0 0,18 0 0,-32 0 0,9 0 0,-7 0 0,3 0 0,-12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6.3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260 1 24575,'-64'0'0,"1"0"0,-3 0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8:14:51.8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1728 93 24575,'-31'0'0,"0"0"0,12 0 0,0 0 0,-16 0 0,10 0 0,-12 0 0,12 0 0,-3 0 0,0 0 0,-14 0 0,6 0 0,-7 0 0,0 0 0,-1 0 0,1 0 0,-1 0 0,1 0 0,-1 0 0,8 0 0,2 0 0,8 0 0,-1 0 0,1 0 0,6 0 0,-5 0 0,11 0 0,-4 0 0,6 0 0,0 0 0,1 0 0,-7 0 0,4 0 0,-11 0 0,12 0 0,-12 0 0,5 0 0,0-5 0,-5 3 0,5-3 0,-7 5 0,1 0 0,-1 0 0,1 0 0,-1 0 0,1 0 0,-1 0 0,7 0 0,-5 0 0,5-6 0,0 5 0,-5-5 0,11 6 0,-11 0 0,12 0 0,-12 0 0,6 0 0,-1 0 0,3 0 0,5 0 0,1 0 0,0 0 0,-8 0 0,6 0 0,-12 0 0,11 0 0,-11 0 0,6 0 0,-1 0 0,3 0 0,6 0 0,43 0 0,-16 0 0,37 0 0,-19 6 0,-6 2 0,13 6 0,23 13 0,-5-8 0,23 9 0,-19-12 0,-8-1 0,5 0 0,-14-6 0,6 4 0,-9-11 0,-7 10 0,5-11 0,-13 11 0,14-11 0,-14 11 0,13-4 0,-5-1 0,0 6 0,5-12 0,-5 11 0,16-10 0,-7 4 0,16-6 0,-7 0 0,9 7 0,0-5 0,-13 2 0,1-1 0,21-3 0,-21 0 0,-1 0 0,23 0 0,-8 7 0,8-5 0,0 5 0,-16-1 0,13-4 0,-15 4 0,-1 1 0,-2-6 0,-9 6 0,0-7 0,-7 0 0,-2 0 0,-8 0 0,-6 0 0,-1 0 0,-7 0 0,-1 0 0,1 0 0,0 0 0,0 0 0,0 0 0,-1 0 0,1 0 0,0 0 0,0 0 0,6 0 0,2 0 0,6 0 0,-6 0 0,5-6 0,-5 4 0,6-10 0,1 5 0,-7 0 0,-2 1 0,-6 0 0,0 5 0,-6-10 0,0 5 0,-6-6 0,0 1 0,0-1 0,0 1 0,0 0 0,0-1 0,0 1 0,-12-7 0,-3 4 0,-28-13 0,-4 10 0,-7-5 0,-7 6 0,7 1 0,-1 0 0,11 6 0,10-4 0,14 12 0,1-5 0,7 6 0,0 0 0,0 0 0,0 0 0,-7-6 0,6 5 0,-12-5 0,5 0 0,-7 4 0,1-10 0,-1 11 0,7-5 0,2 6 0,6 0 0,0 0 0,46 0 0,-17 0 0,45 0 0,-26 0 0,7 0 0,1 0 0,18 6 0,-14-4 0,15 11 0,-11-12 0,-7 12 0,16-11 0,-15 4 0,6-6 0,-9 0 0,-7 0 0,5 0 0,-13 0 0,6 6 0,-7-4 0,-1 3 0,0-5 0,1 6 0,-1 2 0,8-1 0,2-1 0,-1 0 0,7-5 0,-6 5 0,26-6 0,-14 0 0,23 0 0,-25 6 0,6-4 0,0 4 0,-7-6 0,7 0 0,-16 0 0,-2 0 0,-8 0 0,1 0 0,-7 0 0,-2 0 0,-6 6 0,0-5 0,-1 9 0,1-3 0,-1-1 0,1-1 0,6 1 0,2-5 0,6 11 0,1-11 0,7 5 0,1 0 0,9-4 0,-1 4 0,0-6 0,0 0 0,1 7 0,8-6 0,-7 6 0,7-7 0,-8 0 0,-1 0 0,0 0 0,-7 0 0,5 0 0,-5 0 0,0 0 0,-2 0 0,-8 0 0,0 0 0,1 0 0,-1 0 0,8 0 0,-6 0 0,13 0 0,-5 0 0,16 0 0,-6 0 0,14 0 0,-6 0 0,9 0 0,0 0 0,0 0 0,10 0 0,-8 0 0,8 0 0,-19 0 0,7 0 0,-16 0 0,27 0 0,-24 0 0,7 0 0,-21 0 0,-8 0 0,0 0 0,1 0 0,-7 0 0,4 0 0,-4 0 0,7 0 0,-1 0 0,0 0 0,8 0 0,-6 0 0,0 0 0,-4 0 0,-4 0 0,0 0 0,-2 0 0,-6 0 0,0 0 0,0 0 0,0 0 0,6 0 0,-4 0 0,11 0 0,-5 0 0,13 0 0,3 0 0,7 0 0,9 0 0,2 0 0,9 0 0,0 0 0,10 0 0,2 0 0,0 0 0,8 0 0,-8-8 0,0-1 0,8-8 0,-27 2 0,15-1 0,-17 0 0,0 1 0,-2 0 0,0 0 0,-6 7 0,6-6 0,-16 12 0,-2-4 0,-8 6 0,0 0 0,-6 0 0,-2 0 0,-1 0 0,-3 0 0,3 0 0,-6 0 0,1 0 0,6 0 0,2 0 0,14 0 0,2 0 0,7 0 0,0 0 0,-7 0 0,5 0 0,-12 0 0,-2 0 0,-9-6 0,-6 0 0,-5-6 0,-2-7 0,-5 6 0,0 0 0,0 7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1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81 24575,'47'5'0,"21"0"-984,13-5 0,18 0 0,-18 0 0,3 0 0,-16 0 0,9 0 0,0 0 0,-1 0 0,-8 0 492,8 0 0,1 0-187,10 0 679,-8 0 0,-3 0 0,1 0 0,0 0 0,-26 0 0,0 0 0,23 0 0,26 0 0,-41 0 0,-9 5 0,0 2 0,8 2 0,34 4 0,-50-7 983,32 0 0,-20-4-492,-1 1 1,2 0 491,10-3-492,18 0 1,2 0-472,0 0-20,-13 0 0,0 0 983,5 0-492,-18-9 1,0-1 491,11 5-492,-20-7 1,-2 0 491,-1 10-762,29-4-221,-20 6 0,19 0 0,-36 0 448,43-6-448,-39-1 0,37-1 0,-40 3 0,8-1 0,4-1 0,37-3 0,-29 3 0,1-1 0,36-7 0,-19 14 0,1 0 0,-26-2 0,0-1-342,31 3 0,-3 2 342,-2-1 0,13 0 0,2 0 0,-2 0 0,0 0 0,-1 0 0,-11 0 0,-9 4 0,13 1 0,-7 1 0,-11-1 0,0 1 0,7 1 0,6 1 0,-10 0 0,27 8 0,-17-4 0,-1-1 0,19 0 0,-19 0 0,-4-1 0,-15-9 0,-2 3 0,2-1 0,10-3 0,-15 0 0,-1 0 0,4 0 0,-5 0 0,3 0 0,23 0 0,-23 0 0,0 0 0,19 0 684,-6 0-684,-13-3 0,1-1 0,29 2 0,-24-1 0,-1-1 0,20 4 0,-3 0 0,0 0 0,8 0 0,4 0 0,-1 0 0,-12 0 0,22 0 0,3 0 0,-46 0 0,-1 0-492,35 0 0,-1 0 123,11 0 369,-7 7 0,3 1 0,-34-3 0,-1 1 0,34 2 0,-1 0 0,-32 0 0,0 0-492,35 1 0,4 0 0,-16-3 0,-1 0 0,12 3 0,-4-3 0,-31-5 0,-1-2 0,29 1 0,4 0 0,-10 0 0,2 0 164,-17 0 0,2 0 0,-4 0-164,9 0 0,-4 0 0,3 0 0,-6 0-492,8 0 1967,23 0 0,-80 0 0,9-27-738,-12-5 1,2-1 0,-11 8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29.1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92 24575,'54'0'0,"31"0"0,-21 0 0,12 0-984,22 0 0,-48 0 0,31 0 0,-34 0 0,-6 0 0,23 0 104,-13 0 880,24 0 983,-8 0-492,-16 0 1,0 0 491,23 0 0,26 0 0,-32 0-492,-13 0 1,1 0 394,29 0-886,-33 0 0,-2 0 0,25 0 0,1 0 0,-6 0 0,-15 0 0,-1 0 0,4 0 0,-5 0 0,0 0 0,1 0 0,20 0 0,-25 0 0,23 0 0,-27 0 0,37 0 0,-31 0 0,7 0 0,-11 0 0,18 0 0,-20 0 0,44 0 0,-43 0 0,11 0 0,-20 0 0,13 0 0,-7 0 0,24 0 0,-32 0 0,13 0 0,-22 0 0,15 0 0,-15-6 0,15-1 0,-15 0 0,22-10 0,-14 9 0,15-5 0,2 1 0,9 3 0,-11 2 0,1 2 0,16 5 0,-7 0 0,15 0 0,-6 0 0,0 0 0,-2 0 0,8 0 0,-21 0 0,11 0 0,-31 0 0,18 0 0,-15 0 0,28 0 0,-29 0 0,13 0 0,-23 0 0,16 0 0,-14 0 0,24 0 0,-16 0 0,15 0 0,-11 0 0,50 0 0,-29 0 0,39 0 0,-42 0 0,-8 0 0,6 0 0,28 0 0,-17 0 0,17 5 0,-36-3 0,-15 4 0,6-6 0,22 0 0,-17 0 0,23 0 0,-29 0 0,10 0 0,-6 0 0,23 0 0,-21 0 0,24 5 0,-25-3 0,7 4 0,-17-6 0,48 0 0,-29 0 0,40 0 0,-34 6 0,0-4 0,9 4 0,-12-3 0,1 0 0,23-1 0,-27 4 0,-2 0 0,6-5 0,-7 5 0,1-6 0,41 6 0,-33-4 0,27 10 0,-29-11 0,-6 5 0,7-6 0,36 6 0,-41-4 0,26 4 0,-57-6 0,1 0 0,-10 0 0,10 5 0,-8-4 0,25 9 0,-11-8 0,9 3 0,2 1 0,36-5 0,-24 5 0,40-6 0,-42 0 0,18 0 0,-7 0 0,3 0 0,1 0 0,9 0 0,-14 0 0,0 0 0,-2 0 0,-7 0 0,-2 0 0,13 5 0,-15-4 0,8 5 0,-22-1 0,-8-4 0,8 5 0,29-1 0,-6-4 0,-4 2 0,2 0 0,11-3 0,11 0 0,-27 0 0,9 0 0,-12 0 0,37 0 0,-28 0 0,40-8 0,-22-7 0,-20-6 0,-3-1 0,-2 1 0,1-11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33.5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1 289 24575,'65'0'0,"-16"0"0,4 0 0,-19 0 0,13 0 0,2 0 0,-14 0 0,22 11 0,4 1 0,-4 1 0,2 5 0,0 1 0,7-3 0,-7 5 0,15-6 0,4 0 0,1-6 0,8-5 0,1-1 0,11-3-482,-15 0 0,-3 0 482,-4 0-203,16 0 203,-21 0 0,-14 1 0,0-2 0,7-5 0,2 5 0,0 0 0,0-5 0,-12 5 0,-1 2 0,5-1 0,6 0 0,4 0 0,-18 0 0,1 0 0,23 0 0,1 0 0,-15 0 0,-1 0-492,2 0 0,1 0 0,3 0 0,6 0 164,9 0 0,7 0 0,-5 0-164,0 0 0,-2 0 164,-1 0 0,4 0 0,-11 0-164,-20-1 0,-3 2 0,22 1 0,-2 2-492,9 4 492,-10-1 0,-3 1-492,-11 6 1967,27 4-743,-47-4 743,6 4 0,-17-11 0,0 3 0,0-9 0,17 5 0,-6-6 0,14 0 0,-2 0 0,37 5-46,-19-3-937,-7 1 0,1 0 0,4-3 0,18 0 0,-15 0 0,-16 0 0,2 0 0,43 0 0,-16 0 0,0 0 0,18 0 0,-31 2 0,-1 3 0,14 3 0,7 7 0,3 1 0,-35-10 0,0 0 0,31 8 0,-3 0 0,5-5 0,-10 6 0,0-6 0,-14 1 0,1-1 0,16-6 0,-20 4 0,-4-1 0,1-6 0,0 0 0,9 0 0,-8 0 0,2 0 0,20-7 0,-20 4 0,-4-2 0,1-3 0,25-11 0,-10 9-492,-21-3 0,-1 0-492,20 3 0,15-14 0,-34 21 0,0-14 0,-26 16 0,13-10 0,-10 4 1967,20 1 0,-9-6 0,0 11 0,0-11 0,35-1 0,-34 4 0,26-8 0,-36 16-975,-4-10-8,4 4 0,4-10 0,-14 10 0,6-4 0,-77 5 0,-14-4 0,5 2 0,-6-1-492,-8-3 0,-1-4 0,3-2 0,1-1 104,4 1 1,-7-3 387,3-1 0,-12-6 0,0 1 0,10 3 0,-6-1 0,1 1 0,8 2 0,-8-3 0,1 1 0,12 4-140,0 2 0,9 4 140,-27-3 0,-12 5 0,27 12 0,0 0 0,2 0 0,9 0 0,0 0 0,8 16 0,-1 4 0,-18-4 0,18 9 0,0 1 0,-7-11 0,1 6 0,-1-7 0,-9 0 0,-2 0 0,-17 4-211,15-3 1,3-1 210,2-6 983,8 5 0,8-12 0,-2 11-983,18-11 0,-7 9 0,21-9 495,-2 4-495,11-5 0,-6 0 0,-1 0 0,-6 5 0,-16-3 0,5 9 0,-21-4 0,-19 7 0,18 0 0,-27-7 0,41 5 0,-1-11 0,6 5 0,-24-6 0,22 0 0,-20 0 0,35 0 0,6 0 0,-4 0 0,9 0 0,-3 0 0,65 0 0,4 0 0,-1 0 0,6 0-391,-4 0 1,2 0 390,0 0 0,0 0 0,1-1 0,10 2 0,3 3 0,15 3 0,7 1 0,-1 0 0,-13-1 0,-1-1 0,-9-1 0,9 1-197,7 1 0,12 1 1,3 0-1,-6 0 0,-17-3-295,0 1 0,-8-3 233,12-2 0,-2-2-233,-19 1 0,-2 0 141,5 0 1,1 0 78,6 0 1,-3 0 271,20 0 0,-28-8 0,-4-1 0,-3 5 434,0-18-434,-21 15 983,15-10 0,-22 4 0,21 1 0,-32 7-64,10 0-919,-10 3 210,20-3-210,-17 5 0,11 0 0,-10 0 0,1 0 0,1 0 0,-3 0 0,-5 0 0,1 0 0,5 0 0,8 0 0,17 0 0,7 0 0,9 0 0,9 0 0,-11 0 0,2 0 0,30 0 0,-21 0 0,-1 0 0,14 0 0,12 3 0,4 1 0,-39-3 0,-1-1 0,36 4 0,-3-1 0,-11-3 0,-11 0 0,-17 0 0,13 0 0,-26 0 0,10 0 0,-22 0 0,0 0 0,-1 0 0,36 0 0,-12 0 0,47 0 0,-33 0 0,22 0 0,-24 0 0,-6 0 0,3 0 0,20 0 0,-8 0 0,0 0 0,15 0 0,10 0 0,-27 0 0,16 0 0,-27 0 0,-2 0 0,-1 0 0,-4 0 0,31 0 0,-30 0 0,3 0 0,4 0 0,22 0-492,-19 0 0,0 0-492,18 0 0,0 7 0,9 2 0,-6 6 0,6 1 0,1 0 492,-31-8 0,1-1-492,39 9 1475,-40-8 1,-2-1 384,14 2-876,-5 1 0,-1 0 0,2-7 0,3 7 0,-3-1 0,-18-8 983,18 5 0,-17-6 0,37 0 0,-19 0 0,19 0 0,-30 0-203,-13 6-780,14-5 0,11 6 0,5 0 0,-18-6 0,3-1 0,34 4 0,2 0 159,-28-4 1,-4 0-160,-9 0 0,0 0 0,1 0 0,4 0 0,42-4 0,2 0 0,-36 4 0,-1-2-492,39-4 0,-5-2-492,-10 0 0,6-7 0,-21 6 0,27 3 0,-38 6 0,-1 0 659,-15 0 325,-2 0 0,-2 0 0,26 0 0,-15 6 983,14 2 0,-1 7 0,28 6-492,-38-9 1,6 2-165,11 6 1,9 2 0,-4 0 163,10 0 1,-2 1-820,-16-4 0,2 0 0,-6 0 327,4-1 0,-7-2 1,30 2-380,-38-2 0,2 0 380,-6-7 0,-1 0-158,40 14 158,-2-7 0,-36-5 0,0 0 0,23-1 0,17 3 0,-49-13 0,18 0 0,-36 0 983,14 0 0,-27 0-764,6 0-219,2-17 212,16-32 0,-18 21 0,5-16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34.8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40 24575,'83'0'0,"7"0"0,0 0 0,-36 0 0,2 0 0,-1 0 0,2 0 0,12 0 0,0 0 0,-7 0 0,4 0-328,13 0 0,10 0 0,-8 0-164,-10 0 0,-2 0 164,5 2 0,5 0 0,-10 2-656,20 4 0,-3 1 0,-26-2 0,-4-7 917,-24 0 67,6 0 0,5 0 983,-2 0 0,17 0 0,-9 0 0,41 0 0,-15 0-492,-20 0 1,4 0-1,-5 0 1,5 0-468,6-2 1,8-1 0,-4 0-25,10 3 0,0-2-328,-8-3 0,4-1 0,-8 1 76,-9 4 0,-3 0 252,28-3 0,-1 1 0,-25 2 0,-1 2 0,22-1 0,-2 0-389,13 0 389,8 0 0,-18 6 0,-10 3 0,-1 3 0,5 12 0,-10-8 0,-3 1 0,-8 4 0,6-2 0,-4-5 0,13-1 0,-7-5 0,-6-5 0,1 0 0,10-3 0,35 0 0,-33 0 0,-7 0 0,1 0 0,37 0 0,-14 0 0,-1 0 0,15 0 0,-37 0 0,-2 0 0,9-7 0,-1-3 0,0-2 0,7-6 491,-6 4 1,-3-1-448,-6-6 366,16-2-410,-16 0 0,9-9 0,-36 22 0,-4-7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39.3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7511 353 24575,'-53'0'0,"-9"0"0,-6 0 0,8 0 0,-4 0 0,6 0 0,-1 0-492,-10 0 0,-4 0-492,-12 0 492,-10 0 0,-2 0-492,-1 0 492,35 0 0,1 0-492,-25 0 0,0 0 0,-2-15 492,14 4 0,1-2 432,-19-13 60,28 14 0,5 2 0,11 4 0,2 6 983,0 0-492,-3 0 1,-1 0 491,-19 0-492,15 2 1,2 2 491,-4 4-169,-34 13-814,25-5-492,-9 2 0,-5 1 0,29-10 0,0 1 0,-22 10 0,-2 0 169,15-11 1,-1 1 322,-12 9 0,-1 1 0,15-9 0,-3-1 0,-11 4 0,-6 3 0,8-3 0,15-3 0,3-2 0,-32 7 0,5-2 0,12-6 0,-7 6 0,16-12 0,-11 1 0,-3 0 0,-12-3 0,12 0 0,1 0 0,-5 0 0,9 0 0,-7 0 0,24 0 0,0 0 0,-25 0 0,-16 0 0,37 0 983,14 0 0,-14 0 0,-12 0 0,-3 0-492,20-3 1,-2 0 491,-29 1-97,-3-10-886,9 10 0,12-5 0,-1 1 0,-28 4 0,27 0 0,-7-1 0,7 1 0,-28 2-492,5 0 0,1 0 87,2 0 405,20 1 0,-11-1 0,9-1 0,16-2 0,1-1 0,-36 1 0,6-2 0,14-10 0,9 1 0,15 1-92,-32-12 92,42 15 0,-27-12 0,35 21 0,0-5 0,6 6 0,-8-4 0,12 2 983,-6-2-584,9 4-300,0 0-99,-6 0 0,-5 0 0,3 0 0,-1 0 0,9 0 0,-6 0 0,-1 0 0,-30-6 0,4-2 0,-40-12 0,37 5 0,-16-4 0,44 12 0,-10-4 0,22 5 0,28 0 0,12 2 0,30 4 0,3 6 0,2 3 0,8 13 0,1-5 0,0 5 0,-9-7 0,-14-7 0,0-1 0,23 8-492,-12-11 1,2 0 491,25 10 0,-21-10 0,12-2 0,-7 2 0,-5 5 0,-1-1 0,-1-4 0,6-2 0,-7 2 0,-7 4 0,-3 0 0,20-4 0,2 1 0,-13 4 0,3 0 0,3-3 0,6-1 0,-8 1 0,-9 2 0,0 1 0,6-3 0,6-1 0,-7 1 0,-10 2 0,-1 0 0,22 1 0,-2-1 0,12 1 0,-31-2 0,-2 0 0,19 1 0,-16-4 0,0 0 0,5 2-342,19-6 342,-25 0 0,17 0 0,-21 0 0,29 0 0,-46 0 0,6 0 0,-19 0 966,37 11-966,-11-8 359,44 15-359,-25-17 0,9 13 0,10-12 0,-5 7 0,3 3 0,-26-7 0,1 0-492,29 6 0,-1 2 461,-38-5 0,-1 0-249,13 3 1,-1 1 279,25 5 0,-25-4 0,-5 1 0,-9 1 0,13 3 0,-40-6 0,1-6 0,-10-1 983,-43-5-951,-6-7-32,-42-2 0,-7-14 0,15 3 0,-1-1 0,24 4 0,-5-2 0,-25-10 0,-13-6 0,12 5 0,27 8 0,2 1-43,-40-19 1,5 4 42,20 12 0,17 4 0,5 7 0,5 6 0,10 2 0,-19 5 0,19 0 675,-44 0-675,34 0 0,-33 0 0,23-6 0,-42-9 0,25-7 0,-25-1 0,34-4 0,-17-1 0,21 5 0,3 3 0,0 3 0,-6 6 0,-20-12 0,29 21 0,0-3 0,-2 5 0,-8 0 0,-2 0 0,-13 0-492,9 0 0,1 0-492,2 0 0,-5 0 0,16 5 492,-7-4 0,-3 0-492,-13 5 492,-8-6 0,-2 0-492,-13 0 492,42 0 0,1 0-278,-33 0 770,16 0 0,22 0 983,1 0 0,52 0 0,22 0 0,38 0-492,-18 0 1,4 0-1,15 0 1,4 0-406,5 0 1,3 0-87,10 0 0,2 0 0,-1-1 0,0 2 0,-1 2 0,2 3 0,-21-1 0,2 1 0,-3 0 0,18 4 0,1 1 0,-9 1 0,4 0 0,-6-2-492,0-4 0,-4 0 0,13 6 0,-3-1 0,-27-6 0,-2-1 0,4 4 0,-2-1-492,28 2 492,-32-2 0,-4-2-92,-3-3 1567,10 4-44,-23-6-939,32 6 0,-19-4 983,45 4 0,-45-6 0,20 0 0,-26 0 0,25 6 0,-26-5 0,35 10 0,-44-10-726,6 5-257,-19-6 0,0 0 0,-9 4 0,-23 7 0,-16 2 0,-34 5 0,-2-3 0,-30 1-492,42-7 0,-3-1 0,-9-2 0,-3-2 0,-3 1 0,-3-2 0,-15-2 0,1-2 0,22 1 0,2 0 0,-3 0 0,4 0-492,-9 0 0,26 0 0,14 0 1967,12 0 0,17-4 0,1-2 0,15-10 0,4 4 0,16 1 0,2 0 0,7 3 0,-6-4-974,4-1-9,-1 0 0,-9 6 0,5 2 0,-25 0 0,3-1 0,-10-4 0,-10-1 0,3 0 0,-4-4 0,7-3 0,21-6 0,22-3 0,31-10 0,-22 16 0,4-1 0,1-3 0,7-1 0,4 4 0,6 1 0,-2 0 0,10-8 0,0 1-492,15 4 0,-1 2 457,-19 3 1,-4 2 34,-3 5 0,-3 1 0,-10 2 0,-2 0 0,5 1 0,-8 1 0,-20 1 0,0 6 0,-27 0 0,-40 0 0,-10 0 0,-46 0 0,15 0 0,-7 0 0,10 0 0,1 0 0,-13 0 0,39 0 983,-1 0-913,49 0-70,3 0 0,-17 0 0,4 5 0,-30-4 0,17 5 0,-6-6 0,8 0 0,10 0 0,3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45.6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0 136 24575,'65'0'0,"3"0"0,-9 0 0,-8 0 0,-2 0 0,19 15 0,-35-6 0,29 12 0,-39-9 0,-5 0 0,5-1 0,-5 1 0,0-1 0,13-4 0,-16 2 0,11-8 0,-15 4 0,-1-5 0,1 0 0,4 0 0,-3 0 0,8 0 0,-8 0 0,4 0 0,-6 0 0,12 0 0,-3 0 0,14 0 0,-8 0 0,4 0 0,-6 0 0,16 0 0,-11 0 0,22 0 0,-17 0 0,3 0 0,-6 0 0,-12 0 0,4 0 0,1 0 0,2 0 0,-2 0 0,-1 0 0,17 0 0,-10 0 0,26 0 0,-28 0 0,1 0 0,-5 0 0,-6 0 0,6 0 0,5 0 0,-9 0 0,8 0 0,-15 0 0,20 0 0,-12 0 0,8 0 0,-6 0 0,-4 0 0,6 0 0,27 0 0,-20 0 0,21 0 0,-29 0 0,-5 0 0,5 0 0,-2 0 0,-2 0 0,2 0 0,-11 0 0,1 0 0,0 0 0,-1 0 0,1 0 0,-1 0 0,0 0 0,0 0 0,0 0 0,12 0 0,-3 0 0,20 0 0,-13 0 0,8 0 0,-10 0 0,0 0 0,0 0 0,-7 0 0,6 0 0,-6 0 0,0 0 0,-1 0 0,-6 0 0,1 0 0,-1 0 0,6 0 0,2 0 0,6 0 0,-1 0 0,8 0 0,1 0 0,7 0 0,8 0 0,2 0 0,0 0 0,40 0 0,-32 0 0,-3 0 0,0 0 0,8 0 0,21 0 0,-38 0 0,2 0 0,-29 0 0,8 0 0,-13 0 0,7 0 0,-10 0 0,1 0 0,6 0 0,18 0 0,0 0 0,15 0 0,-11 0 0,0 0 0,8 0 0,-6 0 0,5 0 0,-7 0 0,1 0 0,-8 0 0,-2 0 0,-6 0 0,-6 0 0,9 0 0,-8 0 0,20 0 0,-12 0 0,17 0 0,-17 0 0,18 0 0,-19 0 0,19 0 0,-19 0 0,15 0 0,-15 0 0,15 0 0,-20 0 0,16 0 0,-18 0 0,10 0 0,-11 0 0,11 0 0,-9 0 0,34 0 0,-24 0 0,35 0 0,-37 0 0,35 0 0,-34 0 0,15 0 0,-20 0 0,0 0 0,0 0 0,15 0 0,-12 0 0,6 0 0,-10 0 0,-5 0 0,5 0 0,29 0 0,-14 0 0,15 0 0,-22 0 0,-1 0 0,-4 0 0,32 0 0,-21 0 0,34 0 0,-29 0 0,7 0 0,-16 0 0,8 0 0,-15 0 0,8 0 0,-10 0 0,11 0 0,-2 0 0,45 0 0,-30 0 0,42 0 0,-20 0 0,-9 0 0,5 0 0,1 0 0,-3 0 0,3 0 0,-1 0 0,-9 5 0,2-3 0,-25 3 0,-16-5 0,-2 0 0,0 5 0,-4-4 0,3 4 0,-4-5 0,-5 5 0,8-4 0,-7 3 0,20-4 0,-7 6 0,17-5 0,-5 10 0,7-9 0,1 9 0,-1-9 0,17 9 0,-19-9 0,21 3 0,-32-5 0,19 0 0,-18 0 0,7 0 0,-10 0 0,34 0 0,-19 0 0,28 0 0,-35 0 0,-1 0 0,-7 0 0,3 0 0,-13-9 0,-5-3 0,-22-17 0,-14-5 0,-17-9 0,-1 0 0,-4 6 0,7-4 0,2 19 0,12-4 0,-8 8 0,11 5 0,-1 0 0,0 8 0,8 5 0,-10 0 0,-4 0 0,2 0 0,5 0 0,-7 0 0,17 0 0,-6 5 0,46 1 0,-6 0 0,39 5 0,-7-2 0,17-1 0,-5 2 0,4 1 0,-6-5 0,2 0-492,16 5 0,1 2 173,-6 1 0,0-1 319,7 0 0,-1 1 0,-13 0 0,-1 0 0,8-1 0,-3-3 0,18-1 0,-37-4 0,-1-2 0,13-3 0,25 0 0,-52 0 0,18 0 0,-30 0 0,21 0 0,-19 0 983,12 0-344,-15 0-639,0-6 0,6 5 0,45-16 0,-25 14-984,32-9 0,-50 12 0,5 0 0,-11 0 0,39 0 0,-26 0 0,53 0 0,-46 0 1967,18 0 0,-32 0 0,3 0 0,-15 0 0,1 0 0,-11 0 0,0 0 0,1 0-975,5 0-8,25 0 0,22 0 0,-15 0 0,4 0 0,9 0 0,3 0 0,6 0 0,-1 0 0,-12 0 0,3 0 0,39 0 0,0 0 0,-44 0 0,-2 0 0,33 4 0,-5-1 0,-11-1 0,11 11 0,-35-12 0,43 6 0,-36-7 0,21 0 0,-25 0 0,6 0 0,-14 0 0,49 12 0,-33-9 0,-2 9 0,-1 0 0,-1-9 0,11 15 0,-25-11 0,1 6 0,-8 0 0,26 10 0,-20-8 0,22 9 0,-13-11 0,36 15 0,-9-10 0,-18-4 0,0 1 0,23 0 0,-10-3 0,3 0 0,-24-3 0,4-1 0,21 3 0,11-1 0,-10 0 0,-17 0 0,-3-2 0,36 0 0,-5 0 0,-8 6 0,8-12 0,-23 10 0,13-10 0,-40 4 0,6-1 0,-17-4 0,10 4 0,-1-5 0,54 0 0,-20 0 0,25 1 0,8-2 0,-35-2 0,1-2-328,5 0 0,5-2 0,-4-1-164,5-6 0,0-2 244,-9 4 1,3-1 0,-2 1 247,11-3 0,2 1 0,-7 0 0,4-1 0,-6 3 0,-4 1 0,-3 0 0,9-5 0,-5 0 0,7 1 0,-8 1 0,-32-4 0,-8-1 0,-23 6 0,-6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49.7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1 113 24575,'92'0'0,"1"0"-984,6 0 492,-45 0 0,2 0 0,0 0 0,0 0 0,1 0 0,-1 0 0,0 0 0,-2 0-492,18 0 492,-8 0 0,-1 0-492,8 0 492,-11 0 0,0 0-197,17 0 689,-17 0 0,4 0 0,-15 0 983,8 0 0,-1 0 0,1 0 0,9 0 0,-7 0-492,19 0 1,3 0 491,-1 0-492,1 0 1,-3 0 491,-11 0-285,9 0-698,-17 0 0,13 0 0,-12 0 0,17 0 0,-1 0 0,1 0 0,0 0 0,0 0 0,-10 0 0,-1 0 0,-9 0 0,17 0 0,-21 0 0,15 0 0,-40 0 0,-1 0 0,-12 5 0,-17-4 0,-33 4 0,-19-5 0,-31 0 0,-13 0 0,6-8-492,32 8 0,-1-1 0,4-7 0,1 0 0,6 7 0,-2 0 0,-24-2 0,0-2 0,25 1 0,2 1 0,-19 3 0,2-2-492,-21-12 0,11 12 0,7-11 492,3 8 0,-2 2-492,-15-5 492,19 1 0,1 1 1475,-12 5 0,-1-6 0,5 7 0,-3-6 0,17 5 0,-25-6 0,10 7-492,17 0 1,0 0 491,-17 0-492,14 0 1,0 0 491,-8 0-492,0 0 1,-2 0-480,-9 0-12,25 0 0,2 0 0,-8 0 0,-4 0 0,31 0 0,-8 0 0,33 4 0,6-2 0,18 8 0,8-9 0,14 11 0,6-5 0,3 7 0,-1 2 0,4 3 0,-5-1 0,3 1 0,30 8 0,0 1 0,-25-7 0,-1 0-352,12 0 1,-1-2 351,14 5 0,-23-9 0,0-1 0,18 3 0,-19-7 0,-2 1 0,0 2 0,12-5 0,-33-2 0,3-6 0,-16 0 0,2 4 0,-10-3 703,-5 9-703,-25-9 0,8 3 0,-24-4 0,-32 0 0,-3 0 0,-12-10 0,-5-3 0,36 8 0,-1-2-492,-29-13 0,0 0 449,29 10 0,1 1 43,-5-4 0,-1 1 0,2 3 0,0 1 0,-3 0 0,2 0 0,-21-1 0,-8 3 0,57 6 0,2 0 0,15 0 983,5 5-896,-13-4-87,11 4 0,-18-5 0,14 0 0,-11 0 0,11 0 0,-5 0 0,7 0 0,59 0 0,4 0 0,4 0 0,8 0-492,24 0 0,5 0 164,-25 0 0,2 0 0,1 0 0,1 0 0,1 0 0,3 0 298,13-1 1,2 1 0,-7 1 29,-8 2 0,-1 2 0,-1-2 0,6 0 0,-4 2 0,20 4 0,-5 0 0,-8 1 0,-2-1 0,1-4 0,-10 0 0,-9 8 0,-22-12 0,-26 4 0,-5-5 0,-1 0 983,0 0 0,1 0 0,-1-4-892,1-2-91,-5-5 0,3 0 0,-3 0 0,4 5 0,0 2 0,0 4 0,1 0 0,-1 0 0,1 0 0,0 0 0,-1 0 0,1 0 0,-1 0 0,0 0 0,1 0 0,5-6 0,2 5 0,20-4 0,4 5 0,15 0 0,9 0 0,2 0 0,8 0 0,1 0 0,-26 0 0,0 0 0,23 0 0,-6-1 0,-3 2 0,-5 5 0,37-5 0,-48 5 0,0 0 0,6-5 0,36 5 0,-31-6 0,1 0 0,0 0 0,-5 0 0,35 0 0,-32 0-984,31 0 0,-27 0 0,30 0 0,-41 0 0,-8 0 0,-14 0 0,-14 0 416,2 0 1551,-3 0 0,-5 0 0,0 0 0,13 0 0,4 0 0,12 0 0,8 0-408,45 0-575,5 0-360,-44 0 0,1 0 360,-1 0 0,0 0 0,4 0 0,0 0 0,-4 0 0,2 0 0,24 0 0,-1 0 0,17 0 0,-30 0 0,-3 0 0,10 0-38,10 0 38,-33 0 0,23 0 0,-33 0 0,34 5 0,-45-4 0,13 10 0,-23-10 0,32 10 0,-18-9 0,28 4 0,-13 0 0,-6-5 0,14 6 718,-6-1-718,8-4 40,-8 10-40,14-11 0,-12 11 0,11-11 0,5 0 0,24 12 0,-19-7 0,12-1 0,-8 0 0,-9 0 0,-1 1-492,30 5 0,-1-1 283,-34-5 1,-1 0 208,8 6 0,-1 1 0,-12-3 0,-1 1 0,17 4 0,-5 0 0,6 2 0,-14 1 0,0 0 0,17 1-434,-25 0 1,2 0 433,24-1 0,-21-3 0,1 0 0,30 3 0,-22-3 0,-1 0 0,1 2 0,8-2 0,-33-8 0,25-6 0,-10 0 0,-1 0 0,2 0 0,10 0 0,34 0 0,-40 0 0,-2 0 0,2 0 0,20 0 0,-25 0 0,1 0 0,20 0 0,2 0 0,3 0 0,-3 0 0,1 0 0,6 0 0,-21 0 0,-6 0 245,-19 0 1,-25 0 0,-2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51.3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0 291 24575,'78'0'0,"17"0"0,-30 0 0,5 0-492,0 0 0,2 0 0,9 0 0,1 0 0,-4 0 0,-5 0 453,-22 0 0,-1 0 189,14 0 1,-2 0-151,13 0-492,16 0 0,4 0 0,-40 0 0,-2 0 0,27 0 0,-5 0-492,-10 0 0,1 0 1481,-7 0-497,16 0 368,-16 0-368,-6 0 0,2 0 0,22 0 0,-5 0 0,1 0 0,12 0 0,4 0 0,1 0 0,4 0 0,-21 0 0,-1 0 0,4 0 0,1 0 0,0 0 0,-10 0 0,2 0 0,22 0 0,-22-3 0,-1-1 0,18 2-984,-6-11 0,16 11 492,-13-5 0,1 0 0,-30 5 0,1 2 0,43-4 0,-6 1-492,-26 3 0,23 0 1967,-40 0 0,25 0 0,-21 0 0,19 0 0,-23 0 0,0 0 0,6 0 0,36 0 0,-23 0-492,-6 0 1,0 0 491,10 0 0,12 0 0,-18 0-90,16 0-893,-27 0 0,34 0 0,-45 0 0,5 0 0,-11 0 0,36 0 0,-24 0 0,48 0 0,-28 0 0,1 0 0,-16 0 0,7 0 0,19-6 0,2-3 0,-13 1 0,1-2-492,20-1 1,-5-3 491,3-23 0,-28 20 0,-1 0 0,16-21 0,-16 19 0,-3 2 0,-4-4 0,22 7 0,-51 8 0,4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6:09:33.0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 1 24575,'27'0'0,"-3"0"0,-14 0 0,1 0 0,-1 0 0,0 0 0,1 0 0,-1 0 0,0 0 0,-1 0 0,-35 0 0,18 0 0,-30 0 0,28 0 0,-1 0 0,1 0 0,-1 0 0,1 0 0,0 0 0,0 0 0,0 0 0,0 0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55.0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0 256 24575,'63'0'0,"8"0"0,7 0 0,-29 0 0,2 0 0,40 0 0,6 0 0,-1 0-984,-4 0 838,-6 0 1,-2 0 145,-17 0 192,10 0-192,0 0 0,-18 0 0,3 0 0,-4 0 0,4 0 0,35 0 0,0 0 0,-33 0 0,-2 0-492,16 0 0,-4 0-42,15 0 534,10 0-275,-10-6 275,-11 4 0,-3-12 0,-24 7 0,12-8 0,-14 7 0,0-4 870,-2 5-870,-8 0 113,0 1-113,18 0 983,-21-1-388,19 0-280,-23-4-315,42-2 0,-19 4 0,3-4 0,2 1 0,5 2 0,-16-1 0,1 0 0,18 3 0,9-5 0,10 4 0,-8 0 0,17 1 0,-17 2 0,8 4 0,-11-5 0,-8 7 0,7 0 0,-30 0 0,2 0 0,-30 0 0,5 0 0,-4 0 0,23 0 0,-7 0 0,41 0 0,-29 0 0,26 0 0,-23 6 0,42 14 0,-33-4 0,17 9 0,-51-18 0,-1-2 0,-11 0 0,14 1 0,-13 0 0,7 4 0,-9-4 0,10 10 0,-2-9 0,15 13 0,-9-12 0,2 3 0,-9-6 0,-3 0 0,-9 1 0,-1 4 0,-5 0 0,0 1 0,-11 6 0,-10 9 0,-6 7 0,-23 17 0,5-5 0,-17 8 0,9-9 0,9-13 0,2-2 0,-1 4 0,-18 8 0,45-30 0,5-5 0,0-1 0,1-5 0,-1 0 0,1 0 0,-7 0 0,-1 0 0,-13 0 0,-5 0 0,3 0 0,4 0 0,6 0 0,6 0 0,-1 0 0,2 0 0,0 0 0,-9 0 0,-7 0 0,-35 0 0,-7 0 0,-7 0-492,-1 0 0,2 0-492,12 0 0,-23 0 0,35 0 492,3 0 0,1 0-492,4 0 104,-32 0 880,31-6 0,-8-2 0,0-7 0,8 8 0,-1 0 0,-10-1 0,-2 4 0,1 2 0,14 2 983,-33 0 0,31 0 0,-34 0 0,20 0-492,5 0 1,0 0 491,0 0-97,-31 0-886,40 0 0,-25 0 0,12 0 0,-29 0 0,30 0 0,-14 0 0,18 0 0,-17-7 0,13-1 0,-16-5 0,27-1 0,7 7 0,5 1 0,-15 6 0,15 0 0,-21 0 0,27 0 0,-15 0 0,-21 0 0,0 0 0,-4 0 0,20 0 0,0 0-349,-22 0 1,2 0 348,-15 0 0,17 0 0,-6 6 0,-16 1 0,41 6 0,-21-6 0,54-1 0,2-6 0,6 0 697,42 0-697,7 0 0,42 0 0,-5-7 0,1 5 0,10-12 0,-20 7 0,18 1 0,4-1 0,-10 1 0,-10-1 0,-5 0 0,5-1-246,16 0 0,10-1 0,-2 0 0,-13 1-246,4-1 0,-10 1 66,-12-1 1,0 0-67,12-3 0,-1 0 199,-14 6 0,0 0-55,17-2 0,-3 2 348,19 6 0,-27 0 0,-2 0 0,11 0 0,9 0 0,-28 0 0,7 0 0,-23 0 0,11 0 0,-37 0 983,3 0 0,-5 0 0,15 0 0,-6 0 0,8 0-813,-6 0-170,-10 0 0,5 0 0,9 0 0,-6 0 0,14 0 0,-4-6 0,20-7 0,1-8 0,32-12 0,-22 9 0,14-3 0,-27 14 0,-1 5 0,-14-3 0,-9 9 0,-2-3 0,-9 5 0,3 0 0,-5 0 0,-1 0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5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0 341 24575,'70'-6'0,"-21"-10"0,32 6 0,-3-14 0,3-3 0,-20 11 0,1 0-328,3-3 0,6-2 0,-5 3-164,-3 4 0,-2 0 420,6-3 0,1 0 72,-5 6 0,1 2 0,10-5 0,-1 1 0,-9 3 0,-1 2 0,9 2 0,3 2 0,-9-2 0,2-1 0,-2 2 0,12 4 0,-2 0 0,9-4 0,-3 0 253,-23 5 0,-1 0-253,18 0 0,0 0 0,-22 0 0,0 0 0,28 0 0,-9 0 0,-29 0 0,25 0 0,-33 0 0,11 0 0,-17 0 0,-6 0 0,17 0 0,-13 0 0,13 0 0,-10 0 0,37 0 0,-20 0 0,27 0 0,-29 0 983,10 0-360,-18 0-623,-1 0 0,-26 0 0,-78 0 0,9 15 0,1-7 0,-4 1 0,-25 23 0,-1-8 0,8-2 0,-16-6 0,24-7 0,-13-2 0,6-7 0,23 0 0,-3 0 0,7 0 0,-3 0 0,-30 0 0,0 0 0,29 0 0,0 0 0,-17 0 0,1 0 0,-28 0 0,29 0 0,-9 0 0,6 0 0,9 0 0,-1 0-328,-18 2 0,-9 0 0,12 2-164,26 0 0,1 1 164,-22 2 0,-11 1 0,11 0-164,16-2 0,3-1 0,-37 3 0,5-2-492,13-6 492,24 0 0,0 0 48,-17 0 444,-15 0 0,58 0 983,8-5 0,16 4 0,31-4 0,9 11 0,27 8 0,-1 16 0,13 10-532,11 1-451,3-15 0,6-2 0,-25-5 0,-1-1-492,27 1 0,-2-2 0,-31-3 0,1-1 164,5-6 0,7-2 0,-6 0 220,-2 0 0,-2 0 108,0 0 0,3 0 0,-10-1 0,13-3 0,-33 5 0,-3-6 0,-21 5 0,-6 1 0,-8 4 983,-39 2 0,1 0 0,-24-5-764,11 5-219,-10-4 0,14-1 0,-14-1 0,25-1 0,-41-4 0,32 10 0,-33-9 0,27 4 0,-29-6 0,27 0 0,-16 0 0,52-5 0,4-7 0,26 0 0,13-7 0,61-9 0,-14 3-492,-22 6 0,0 0-492,22-5 492,-17 3 0,-1 1-492,5 1 0,25-13 0,-71 25 0,8 2 642,-13 5 342,7 0 0,-10 0 983,1 0 0,5 0 0,2 0 0,13 0 0,-6 0 0,6 0 0,-1 0-634,2 0-349,7 0 0,0 0 0,8 0 0,2 0 0,8 0 0,25 0 0,-19 0 0,36-6 0,-37 4 0,14-3 0,-33 5 0,19 0 0,-38 0 0,13 0 0,-26 0 0,4 0 0,-3 0 0,2 0 0,-3 0 0,-1 0 0,1 0 0,-1 0 0,11 0 0,-2 0 0,8 0 0,4 0 0,18 0 0,-5 0 0,37 0 0,-42 0 0,44 11 0,-52-3 0,21 4 0,-28-1 0,15 5 0,-18-7 0,11 7 0,-21-16 0,9 4 0,-1-2 0,8 2 0,4-4 0,18 6 0,20-4 0,-6 9 0,1-9 0,3 3 0,-21-5 0,38 0 0,-40 0 0,9 0 0,0 0 0,-1 0 0,46 0 0,-57 6 0,10 1 0,3 0 0,7 2 0,-3 1 0,0 0 0,1-3 0,-5 3 0,1 1 0,12 5 0,-17-8 0,-1-2 0,17 0 0,1-5 0,3-2 0,24 1 0,-15 0 0,-2 0 0,2 0 0,-11 0 0,1 0 0,11 0 0,-25 0 0,-2 0 0,2 0 0,29 0 0,-27 0 0,25 0 0,-35 0 0,29 0 0,-21 0 0,19 0 0,-35 0 0,42 0 0,-23 0 0,26 0 0,-44 0 0,17 0 0,-32 0 0,18 0 0,-32 0 0,9 0 0,-7 0 0,3 0 0,-12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6.3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260 1 24575,'-64'0'0,"1"0"0,-3 0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1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81 24575,'47'5'0,"21"0"-984,13-5 0,18 0 0,-18 0 0,3 0 0,-16 0 0,9 0 0,0 0 0,-1 0 0,-8 0 492,8 0 0,1 0-187,10 0 679,-8 0 0,-3 0 0,1 0 0,0 0 0,-26 0 0,0 0 0,23 0 0,26 0 0,-41 0 0,-9 5 0,0 2 0,8 2 0,34 4 0,-50-7 983,32 0 0,-20-4-492,-1 1 1,2 0 491,10-3-492,18 0 1,2 0-472,0 0-20,-13 0 0,0 0 983,5 0-492,-18-9 1,0-1 491,11 5-492,-20-7 1,-2 0 491,-1 10-762,29-4-221,-20 6 0,19 0 0,-36 0 448,43-6-448,-39-1 0,37-1 0,-40 3 0,8-1 0,4-1 0,37-3 0,-29 3 0,1-1 0,36-7 0,-19 14 0,1 0 0,-26-2 0,0-1-342,31 3 0,-3 2 342,-2-1 0,13 0 0,2 0 0,-2 0 0,0 0 0,-1 0 0,-11 0 0,-9 4 0,13 1 0,-7 1 0,-11-1 0,0 1 0,7 1 0,6 1 0,-10 0 0,27 8 0,-17-4 0,-1-1 0,19 0 0,-19 0 0,-4-1 0,-15-9 0,-2 3 0,2-1 0,10-3 0,-15 0 0,-1 0 0,4 0 0,-5 0 0,3 0 0,23 0 0,-23 0 0,0 0 0,19 0 684,-6 0-684,-13-3 0,1-1 0,29 2 0,-24-1 0,-1-1 0,20 4 0,-3 0 0,0 0 0,8 0 0,4 0 0,-1 0 0,-12 0 0,22 0 0,3 0 0,-46 0 0,-1 0-492,35 0 0,-1 0 123,11 0 369,-7 7 0,3 1 0,-34-3 0,-1 1 0,34 2 0,-1 0 0,-32 0 0,0 0-492,35 1 0,4 0 0,-16-3 0,-1 0 0,12 3 0,-4-3 0,-31-5 0,-1-2 0,29 1 0,4 0 0,-10 0 0,2 0 164,-17 0 0,2 0 0,-4 0-164,9 0 0,-4 0 0,3 0 0,-6 0-492,8 0 1967,23 0 0,-80 0 0,9-27-738,-12-5 1,2-1 0,-11 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5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0 341 24575,'70'-6'0,"-21"-10"0,32 6 0,-3-14 0,3-3 0,-20 11 0,1 0-328,3-3 0,6-2 0,-5 3-164,-3 4 0,-2 0 420,6-3 0,1 0 72,-5 6 0,1 2 0,10-5 0,-1 1 0,-9 3 0,-1 2 0,9 2 0,3 2 0,-9-2 0,2-1 0,-2 2 0,12 4 0,-2 0 0,9-4 0,-3 0 253,-23 5 0,-1 0-253,18 0 0,0 0 0,-22 0 0,0 0 0,28 0 0,-9 0 0,-29 0 0,25 0 0,-33 0 0,11 0 0,-17 0 0,-6 0 0,17 0 0,-13 0 0,13 0 0,-10 0 0,37 0 0,-20 0 0,27 0 0,-29 0 983,10 0-360,-18 0-623,-1 0 0,-26 0 0,-78 0 0,9 15 0,1-7 0,-4 1 0,-25 23 0,-1-8 0,8-2 0,-16-6 0,24-7 0,-13-2 0,6-7 0,23 0 0,-3 0 0,7 0 0,-3 0 0,-30 0 0,0 0 0,29 0 0,0 0 0,-17 0 0,1 0 0,-28 0 0,29 0 0,-9 0 0,6 0 0,9 0 0,-1 0-328,-18 2 0,-9 0 0,12 2-164,26 0 0,1 1 164,-22 2 0,-11 1 0,11 0-164,16-2 0,3-1 0,-37 3 0,5-2-492,13-6 492,24 0 0,0 0 48,-17 0 444,-15 0 0,58 0 983,8-5 0,16 4 0,31-4 0,9 11 0,27 8 0,-1 16 0,13 10-532,11 1-451,3-15 0,6-2 0,-25-5 0,-1-1-492,27 1 0,-2-2 0,-31-3 0,1-1 164,5-6 0,7-2 0,-6 0 220,-2 0 0,-2 0 108,0 0 0,3 0 0,-10-1 0,13-3 0,-33 5 0,-3-6 0,-21 5 0,-6 1 0,-8 4 983,-39 2 0,1 0 0,-24-5-764,11 5-219,-10-4 0,14-1 0,-14-1 0,25-1 0,-41-4 0,32 10 0,-33-9 0,27 4 0,-29-6 0,27 0 0,-16 0 0,52-5 0,4-7 0,26 0 0,13-7 0,61-9 0,-14 3-492,-22 6 0,0 0-492,22-5 492,-17 3 0,-1 1-492,5 1 0,25-13 0,-71 25 0,8 2 642,-13 5 342,7 0 0,-10 0 983,1 0 0,5 0 0,2 0 0,13 0 0,-6 0 0,6 0 0,-1 0-634,2 0-349,7 0 0,0 0 0,8 0 0,2 0 0,8 0 0,25 0 0,-19 0 0,36-6 0,-37 4 0,14-3 0,-33 5 0,19 0 0,-38 0 0,13 0 0,-26 0 0,4 0 0,-3 0 0,2 0 0,-3 0 0,-1 0 0,1 0 0,-1 0 0,11 0 0,-2 0 0,8 0 0,4 0 0,18 0 0,-5 0 0,37 0 0,-42 0 0,44 11 0,-52-3 0,21 4 0,-28-1 0,15 5 0,-18-7 0,11 7 0,-21-16 0,9 4 0,-1-2 0,8 2 0,4-4 0,18 6 0,20-4 0,-6 9 0,1-9 0,3 3 0,-21-5 0,38 0 0,-40 0 0,9 0 0,0 0 0,-1 0 0,46 0 0,-57 6 0,10 1 0,3 0 0,7 2 0,-3 1 0,0 0 0,1-3 0,-5 3 0,1 1 0,12 5 0,-17-8 0,-1-2 0,17 0 0,1-5 0,3-2 0,24 1 0,-15 0 0,-2 0 0,2 0 0,-11 0 0,1 0 0,11 0 0,-25 0 0,-2 0 0,2 0 0,29 0 0,-27 0 0,25 0 0,-35 0 0,29 0 0,-21 0 0,19 0 0,-35 0 0,42 0 0,-23 0 0,26 0 0,-44 0 0,17 0 0,-32 0 0,18 0 0,-32 0 0,9 0 0,-7 0 0,3 0 0,-12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6.3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260 1 24575,'-64'0'0,"1"0"0,-3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1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81 24575,'47'5'0,"21"0"-984,13-5 0,18 0 0,-18 0 0,3 0 0,-16 0 0,9 0 0,0 0 0,-1 0 0,-8 0 492,8 0 0,1 0-187,10 0 679,-8 0 0,-3 0 0,1 0 0,0 0 0,-26 0 0,0 0 0,23 0 0,26 0 0,-41 0 0,-9 5 0,0 2 0,8 2 0,34 4 0,-50-7 983,32 0 0,-20-4-492,-1 1 1,2 0 491,10-3-492,18 0 1,2 0-472,0 0-20,-13 0 0,0 0 983,5 0-492,-18-9 1,0-1 491,11 5-492,-20-7 1,-2 0 491,-1 10-762,29-4-221,-20 6 0,19 0 0,-36 0 448,43-6-448,-39-1 0,37-1 0,-40 3 0,8-1 0,4-1 0,37-3 0,-29 3 0,1-1 0,36-7 0,-19 14 0,1 0 0,-26-2 0,0-1-342,31 3 0,-3 2 342,-2-1 0,13 0 0,2 0 0,-2 0 0,0 0 0,-1 0 0,-11 0 0,-9 4 0,13 1 0,-7 1 0,-11-1 0,0 1 0,7 1 0,6 1 0,-10 0 0,27 8 0,-17-4 0,-1-1 0,19 0 0,-19 0 0,-4-1 0,-15-9 0,-2 3 0,2-1 0,10-3 0,-15 0 0,-1 0 0,4 0 0,-5 0 0,3 0 0,23 0 0,-23 0 0,0 0 0,19 0 684,-6 0-684,-13-3 0,1-1 0,29 2 0,-24-1 0,-1-1 0,20 4 0,-3 0 0,0 0 0,8 0 0,4 0 0,-1 0 0,-12 0 0,22 0 0,3 0 0,-46 0 0,-1 0-492,35 0 0,-1 0 123,11 0 369,-7 7 0,3 1 0,-34-3 0,-1 1 0,34 2 0,-1 0 0,-32 0 0,0 0-492,35 1 0,4 0 0,-16-3 0,-1 0 0,12 3 0,-4-3 0,-31-5 0,-1-2 0,29 1 0,4 0 0,-10 0 0,2 0 164,-17 0 0,2 0 0,-4 0-164,9 0 0,-4 0 0,3 0 0,-6 0-492,8 0 1967,23 0 0,-80 0 0,9-27-738,-12-5 1,2-1 0,-11 8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2:12:21.6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308 20 24575,'-35'0'0,"-4"0"0,-20 0 0,26 0 0,-16 0 0,38 0 0,5-8 0,-2 5 0,2-5 0,-4 8 0,0 0 0,0 0 0,-1 0 0,1 0 0,-1 0 0,37 0 0,-18 0 0,30 0 0,-28 0 0,0 0 0,0 0 0,0 0 0,0 0 0,0 0 0,0 0 0,0 0 0,0 0 0,0 0 0,1 0 0,-1 0 0,1 0 0,-1 0 0,1 0 0,-1 0 0,0 0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5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0 341 24575,'70'-6'0,"-21"-10"0,32 6 0,-3-14 0,3-3 0,-20 11 0,1 0-328,3-3 0,6-2 0,-5 3-164,-3 4 0,-2 0 420,6-3 0,1 0 72,-5 6 0,1 2 0,10-5 0,-1 1 0,-9 3 0,-1 2 0,9 2 0,3 2 0,-9-2 0,2-1 0,-2 2 0,12 4 0,-2 0 0,9-4 0,-3 0 253,-23 5 0,-1 0-253,18 0 0,0 0 0,-22 0 0,0 0 0,28 0 0,-9 0 0,-29 0 0,25 0 0,-33 0 0,11 0 0,-17 0 0,-6 0 0,17 0 0,-13 0 0,13 0 0,-10 0 0,37 0 0,-20 0 0,27 0 0,-29 0 983,10 0-360,-18 0-623,-1 0 0,-26 0 0,-78 0 0,9 15 0,1-7 0,-4 1 0,-25 23 0,-1-8 0,8-2 0,-16-6 0,24-7 0,-13-2 0,6-7 0,23 0 0,-3 0 0,7 0 0,-3 0 0,-30 0 0,0 0 0,29 0 0,0 0 0,-17 0 0,1 0 0,-28 0 0,29 0 0,-9 0 0,6 0 0,9 0 0,-1 0-328,-18 2 0,-9 0 0,12 2-164,26 0 0,1 1 164,-22 2 0,-11 1 0,11 0-164,16-2 0,3-1 0,-37 3 0,5-2-492,13-6 492,24 0 0,0 0 48,-17 0 444,-15 0 0,58 0 983,8-5 0,16 4 0,31-4 0,9 11 0,27 8 0,-1 16 0,13 10-532,11 1-451,3-15 0,6-2 0,-25-5 0,-1-1-492,27 1 0,-2-2 0,-31-3 0,1-1 164,5-6 0,7-2 0,-6 0 220,-2 0 0,-2 0 108,0 0 0,3 0 0,-10-1 0,13-3 0,-33 5 0,-3-6 0,-21 5 0,-6 1 0,-8 4 983,-39 2 0,1 0 0,-24-5-764,11 5-219,-10-4 0,14-1 0,-14-1 0,25-1 0,-41-4 0,32 10 0,-33-9 0,27 4 0,-29-6 0,27 0 0,-16 0 0,52-5 0,4-7 0,26 0 0,13-7 0,61-9 0,-14 3-492,-22 6 0,0 0-492,22-5 492,-17 3 0,-1 1-492,5 1 0,25-13 0,-71 25 0,8 2 642,-13 5 342,7 0 0,-10 0 983,1 0 0,5 0 0,2 0 0,13 0 0,-6 0 0,6 0 0,-1 0-634,2 0-349,7 0 0,0 0 0,8 0 0,2 0 0,8 0 0,25 0 0,-19 0 0,36-6 0,-37 4 0,14-3 0,-33 5 0,19 0 0,-38 0 0,13 0 0,-26 0 0,4 0 0,-3 0 0,2 0 0,-3 0 0,-1 0 0,1 0 0,-1 0 0,11 0 0,-2 0 0,8 0 0,4 0 0,18 0 0,-5 0 0,37 0 0,-42 0 0,44 11 0,-52-3 0,21 4 0,-28-1 0,15 5 0,-18-7 0,11 7 0,-21-16 0,9 4 0,-1-2 0,8 2 0,4-4 0,18 6 0,20-4 0,-6 9 0,1-9 0,3 3 0,-21-5 0,38 0 0,-40 0 0,9 0 0,0 0 0,-1 0 0,46 0 0,-57 6 0,10 1 0,3 0 0,7 2 0,-3 1 0,0 0 0,1-3 0,-5 3 0,1 1 0,12 5 0,-17-8 0,-1-2 0,17 0 0,1-5 0,3-2 0,24 1 0,-15 0 0,-2 0 0,2 0 0,-11 0 0,1 0 0,11 0 0,-25 0 0,-2 0 0,2 0 0,29 0 0,-27 0 0,25 0 0,-35 0 0,29 0 0,-21 0 0,19 0 0,-35 0 0,42 0 0,-23 0 0,26 0 0,-44 0 0,17 0 0,-32 0 0,18 0 0,-32 0 0,9 0 0,-7 0 0,3 0 0,-12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6.3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260 1 24575,'-64'0'0,"1"0"0,-3 0 0,0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1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81 24575,'47'5'0,"21"0"-984,13-5 0,18 0 0,-18 0 0,3 0 0,-16 0 0,9 0 0,0 0 0,-1 0 0,-8 0 492,8 0 0,1 0-187,10 0 679,-8 0 0,-3 0 0,1 0 0,0 0 0,-26 0 0,0 0 0,23 0 0,26 0 0,-41 0 0,-9 5 0,0 2 0,8 2 0,34 4 0,-50-7 983,32 0 0,-20-4-492,-1 1 1,2 0 491,10-3-492,18 0 1,2 0-472,0 0-20,-13 0 0,0 0 983,5 0-492,-18-9 1,0-1 491,11 5-492,-20-7 1,-2 0 491,-1 10-762,29-4-221,-20 6 0,19 0 0,-36 0 448,43-6-448,-39-1 0,37-1 0,-40 3 0,8-1 0,4-1 0,37-3 0,-29 3 0,1-1 0,36-7 0,-19 14 0,1 0 0,-26-2 0,0-1-342,31 3 0,-3 2 342,-2-1 0,13 0 0,2 0 0,-2 0 0,0 0 0,-1 0 0,-11 0 0,-9 4 0,13 1 0,-7 1 0,-11-1 0,0 1 0,7 1 0,6 1 0,-10 0 0,27 8 0,-17-4 0,-1-1 0,19 0 0,-19 0 0,-4-1 0,-15-9 0,-2 3 0,2-1 0,10-3 0,-15 0 0,-1 0 0,4 0 0,-5 0 0,3 0 0,23 0 0,-23 0 0,0 0 0,19 0 684,-6 0-684,-13-3 0,1-1 0,29 2 0,-24-1 0,-1-1 0,20 4 0,-3 0 0,0 0 0,8 0 0,4 0 0,-1 0 0,-12 0 0,22 0 0,3 0 0,-46 0 0,-1 0-492,35 0 0,-1 0 123,11 0 369,-7 7 0,3 1 0,-34-3 0,-1 1 0,34 2 0,-1 0 0,-32 0 0,0 0-492,35 1 0,4 0 0,-16-3 0,-1 0 0,12 3 0,-4-3 0,-31-5 0,-1-2 0,29 1 0,4 0 0,-10 0 0,2 0 164,-17 0 0,2 0 0,-4 0-164,9 0 0,-4 0 0,3 0 0,-6 0-492,8 0 1967,23 0 0,-80 0 0,9-27-738,-12-5 1,2-1 0,-11 8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2.0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0 132 24575,'79'0'0,"0"0"0,-20 0 0,-5 0 0,14 0 0,-37 0 0,-8 0 0,1 0 0,31 0 0,-24 0 0,23 0 0,-30 0 0,-6 0 0,4 0 0,-4 0 0,0 0 0,15 0 0,-18 0 0,18 0 0,-21 0 0,5 0 0,-1 0 0,12 0 0,-8 0 0,6 0 0,-9 0 0,5 0 0,3 0 0,4 0 0,-6 0 0,1 0 0,0 0 0,7 0 0,-6 0 0,12 0 0,-4 0 0,6-6 0,0 4 0,-7-3 0,-2-1 0,-6 5 0,10-4 0,-13 5 0,12 0 0,-15 0 0,21 0 0,-11 0 0,11 0 0,-5 0 0,-13 0 0,11 0 0,-15 0 0,7 0 0,-7 0 0,5 0 0,1 0 0,2 0 0,14 0 0,-13 0 0,13 0 0,-14 0 0,4 0 0,-6 0 0,22 0 0,-16 0 0,27 0 0,-23 0 0,3 0 0,-6 0 0,11 0 0,-6 0 0,25 0 0,-25 0 0,6 0 0,-17 0 0,5 0 0,-10 0 0,8 0 0,-15 0 0,9 0 0,-9 0 0,9 0 0,-9 0 0,3 0 0,-4 0 0,10 0 0,-2 0 0,16-6 0,-9-1 0,29-12 0,-11 4 0,40-4 0,-31 6 0,19 5 0,-31-3 0,23 9 0,-20-4 0,16 6 0,-27 0 0,1 0 0,-10 0 0,21 0 0,-10 0 0,19 0 0,-15 0 0,0 0 0,8 0 0,2 0 0,3 0 0,10 6 0,37-5 0,-67 5 0,-7-1 0,-3-4 0,-5 4 0,0-5 0,-2 0 0,-4 0 0,-1 0 0,0 0 0,22 0 0,-4 0 0,13 0 0,-4 0 0,-4 0 0,-1 0 0,5 0 0,-11 0 0,22 0 0,-14 0 0,27 0 0,-27 0 0,8 0 0,-12 0 0,23 6 0,-8 1 0,8 0 0,-16 5 0,-11-11 0,4 10 0,22-10 0,-21 5 0,27-1 0,-32-3 0,4 4 0,-6-6 0,17 0 0,-13 0 0,29 0 0,-30 0 0,12 0 0,-15 0 0,10 0 0,-7 0 0,18 0 0,-19 0 0,2 0 0,-5 0 0,-1 0 0,3 0 0,4 0 0,-11 0 0,4 0 0,-10 0 0,42 0 0,-29 0 0,37 0 0,-38 0 0,13 0 0,-11 0 0,4 0 0,-12 0 0,3 0 0,-9 0 0,4 0 0,-10 4 0,3-3 0,-3 9 0,4-9 0,1 4 0,10-5 0,-2 0 0,10 0 0,-6 5 0,-5-4 0,-1 4 0,-6-5 0,-1 0 0,1 0 0,-1 0 0,1 0 0,-1 0 0,0 0 0,1 0 0,6 0 0,7 0 0,2 6 0,22-5 0,-20 4 0,23-5 0,-24 0 0,1 0 0,-11 0 0,-2 5 0,-3-4 0,4 4 0,-5-5 0,-1 5 0,1-4 0,9 4 0,-7 0 0,7-4 0,-9 3 0,-1-4 0,1 0 0,10 6 0,-2-5 0,21 4 0,-14-5 0,15 6 0,-9-4 0,1 3 0,4-5 0,46 7 0,-32-6 0,47 6 0,-50-7 0,1 0 0,-2 0 0,35 0 0,-32 0 0,49 0 0,-56 0 0,13 0 0,-17 0 0,17 5 0,-4-3 0,31 4 0,-22-6 0,13 0 0,-17 0 0,25 0 0,-19 0 0,19 0 0,-25 0 0,25 6 0,-19 2 0,-1 1 0,0 2 0,5 4 0,25 4 0,-45-5 0,-8-7 0,0 5 0,34-5 0,-32 6 0,31-6 0,-40 4 0,7-10 0,-6 10 0,32-4 0,-33-1 0,44 5 0,-41-9 0,8 4 0,-13-1 0,11-4 0,-12 5 0,29-1 0,-30 1 0,13 1 0,-10 4 0,5-9 0,-3 9 0,8-10 0,-16 4 0,6 0 0,-7-3 0,31 14 0,-29-9 0,28 10 0,-42-11 0,5-1 0,-7 0 0,1-4 0,-1 8 0,-4-3 0,3-1 0,-4 4 0,6-8 0,-2 4 0,-3-20 0,-2 11 0,-4-11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22:44:19.9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5222 306 24575,'-55'0'0,"-1"0"0,-32 0 0,-7 0 0,38 0 0,0 0-328,-11 0 0,-6 0 0,7 0-164,9 0 0,5 0-492,-36 0 492,16 0 0,2 0-492,-8 0 656,16 0 0,-10 0 0,9 0-656,-18 0 492,3 0 0,-2 0 225,29 0 0,2 0 267,-6 0 0,-1 0 491,-5 0 1,2 0-162,-39 0-330,45 0 0,1 0 0,-35 0 0,-8 0 0,11 0 0,-11 0 0,33-1 0,0 2 0,4 2 0,1 2 0,-6-1 0,2 1 0,-35 13-30,35-6 1,1 0 29,-24 7 0,19-8 0,2 1 0,-4 4 983,-5-7 0,21-2 0,-31-1 0,38-4 0,-55 4 0,67-6 0,-28 0-712,33 0-271,-42 0 0,27 0 0,-37 0 0,34 0 0,-15 0 0,7 0 0,-28 0 0,22 0 0,-30 0 0,41 0 0,-6 0 0,14 0 0,12 0 0,-5 0 0,8 0 0,-1 0 0,-5 0 0,5 0 0,1 0 0,8 0 0,0 0 0,5-5 0,-11 3 0,10-3 0,-22 5 0,13 0 0,-16 0 0,13 0 0,-24 0 0,24 0 0,-34 0 0,43 0 0,-13 0 0,18 0 0,-6 0 0,4 0 0,-10 0 0,11 0 0,-5 0 0,6-6 0,0 5 0,0-10 0,0 0 0,6-2 0,1-4 0,5 6 0,0 0 0,0 0 0,0-1 0,0 1 0,0 0 0,0-1 0,5 0 0,2 6 0,-1-5 0,5 4 0,-5-5 0,6 0 0,0 0 0,0 0 0,0 0 0,23-12 0,-10 14 0,12-12 0,-13 20 0,-10-8 0,10 8 0,-10-3 0,11-1 0,-7 5 0,8-5 0,-7 6 0,-1 0 0,18 0 0,-19 0 0,25 0 0,-29 0 0,12 0 0,-5 0 0,30 0 0,-18 0 0,18 0 0,-24 0 0,20 0 0,-15 0 0,22 0 0,-17 0 0,26-13 0,-14 3 0,24-5 0,-27 2 0,7 12 0,0-13 0,32 6 0,-22-7 0,19 7 0,-37 1 0,-1 1 0,-7 4 0,10-4 0,-16 6 0,2 0 0,-13 0 0,-2 0 0,-4 0 0,3 0 0,-4 0 0,-1 0 0,1 0 0,0 0 0,6 0 0,14 0 0,5 0 0,3 0 0,1 0 0,-13 0 0,6 0 0,-2 0 0,-11 0 0,9 0 0,-16 0 0,4 0 0,-6 0 0,-37 16 0,22-7 0,-28 21 0,31-17 0,0 12 0,0-5 0,0 23 0,0-12 0,0 6 0,0-19 0,0 1 0,0-6 0,0 11 0,0-11 0,0 4 0,0-5 0,0 0 0,0 0 0,-17 5 0,7-3 0,-20 4 0,16-6 0,-9 6 0,15-5 0,-9 4 0,11-10 0,-6 8 0,5-7 0,-4 9 0,5-5 0,-6 0 0,0 0 0,0-6 0,6-1 0,1-5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4.6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84 24575,'91'0'0,"-16"0"0,-8 0 0,7 0 0,-12 0 0,16 0 0,-3 0 0,18 0 0,-26 0 0,8 0 0,-45 0 0,-6 0 0,0 0 0,4 0 0,-9 0 0,19 0 0,-17 0 0,45 0 0,-20 0 0,28 0 0,-17 0 0,25-7 0,-27 6 0,35-17 0,-47 15 0,7-14 0,-20 15 0,22-3 0,-14 5 0,22 0 0,-21 0 0,0 0 0,8 0 0,27 0 0,-2 0 0,-18 6 0,1 1 0,26-4 0,-22 6 0,0 1 0,24-9 0,10 5 0,-18 1 0,18-5 0,-10 5 0,9-7 0,-26 6 0,33-4 0,-46 4 0,1-6 0,-3 0 0,-21 0 0,24 0 0,-21 0 0,23 0 0,-13 0 0,14 0 0,-18 0 0,0-6 0,0 4 0,52-15 0,-46 9 0,45-5 0,-58 1 0,7 11 0,-7-5 0,23 0 0,-19 5 0,38-11 0,-31 11 0,14-5 0,-18 6 0,17 0 0,-12 0 0,37 0 0,-28 0 0,47 0 0,-45 0 0,-2 0 0,-1 0 0,3 0 0,27 0 0,-33 0 0,6 0 0,-14 0 0,49 0 0,-41 0 0,5 0 0,-1 0 0,-8 0 0,20 0 0,-33 0 0,3 0 0,-16 0 0,3-5 0,-21 4 0,-2-4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6.1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24575,'56'0'0,"0"0"0,29 0 0,-19 0 0,0 0 0,26 0 0,-29 0 0,9 0 0,-6 0-492,-5 0 0,0 0 222,5 0 0,5 0 0,-7 0 270,27 0 0,-36 0 0,-2 0 0,26 0 0,-9 0 0,1 0 0,19 0 0,-24 0 0,-1 0 433,21 0-433,-15 0 0,4 0 0,16 0 0,-40 0 0,46 0 983,-60 0-605,27 0-378,-23 0 0,39 0 0,-25 0 0,27 0 0,-25 0 0,-8 0 0,6 0 0,20 0 0,-19 0 0,11 0 0,-30 0 0,-1 0 0,4 0 0,31 0 0,-25 0 0,29 0 0,-34 0 0,6 6 0,-8-5 0,21 10 0,-16-10 0,14 5 0,-26-6 0,-4 0 0,-10 0 0,9 0 0,-7 0 0,25 0 0,-17 0 0,20 0 0,-8 0 0,27 0 0,-6 0 0,13 0 0,-25 0 0,6 0 0,-14 0 0,48 0 0,-39 5 0,4-1 0,-1 0 0,-8 4 0,27 4 0,-31-5 0,48 13 0,-46-6 0,37-1 0,-54-3 0,11-9 0,-11 5 0,-2-1 0,-1-4 0,-11 3 0,4-4 0,-5 0 0,0 0 0,4 0 0,-3 0 0,9 0 0,-3 0 0,24 0 0,-14 0 0,2 0 0,-19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8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1 268 24575,'82'0'0,"-11"0"0,4 0 0,-19 0 0,1 0 0,30 0 0,6 0 0,-21 0 0,2 0 0,-4 0 0,3 0 0,1 0-492,28 0 0,-6 0-492,-7 0 0,-11 0 407,-20 0 577,-11 0 0,-15 0 0,-7 0 0,-4 0 0,-9 0 983,4 0 0,-6 0 0,0 0-403,1 0-580,-1 0 0,1 0 0,5 0 0,9 0 0,7 0 0,15 0 0,27 0 0,-2 0 0,-9 1 0,2-2 0,20-5 0,-29 5 0,-1 0 0,22-13 0,-1 6 0,1-8 0,-1-2 0,3 0 0,17-3 0,-17 2 0,-3 1 0,1 3 0,-10 0 0,8 0 0,-8 7 0,1 1 0,8-1 0,-12 1 0,-5 2 0,-20 3 0,8-4 0,-13 1 0,39-2 0,-40 1 0,25 0 0,-40 6 0,-1 0 0,-7 0 0,6 0 0,-4 0 0,25 0 0,-14 0 0,23 0 0,-13 0 0,31 0 0,-11 0 0,31 0 0,-33 0 0,13 0 0,-23 0 0,31 0 0,-33 0 0,23 0 0,-36 0 0,-1 0 0,-9 0 0,-5 0 0,0 0 0,-1 0 0,1 0 0,-1 0 0,1 0 0,5 0 0,9 0 0,15 0 0,9 0 0,7 0 0,10 0 0,-11 0 0,2 0 0,41 0-222,-36-3 1,-1-1 221,26 3 0,-36-3 0,-1 1 0,25 3 0,-21 0 0,0 0 0,7 0 0,5 0 0,-11 0 0,-6 0 0,2 0 0,19 0 0,5 0 0,1 0 0,0 0 0,-20 0 0,-1 0 0,22 0 0,-18 0 0,0 0 0,19 0-492,-23 0 0,-2 0-492,3 0 0,1 0 0,0 0 492,-4 0 0,1 0-492,8 0 492,-8 0 0,-3 0-492,-10 0 1967,-1 0 0,-3 0 0,30 0 0,-19 0 0,26 0 0,-27 0 0,19 0 0,-13 0-532,37 0-451,-45 0 0,37 0 0,-39 0 0,21 0 0,-15 0 0,33 0 0,-19 0 0,-9 0 0,-1 0 0,11 0 0,10 0 0,-20 0 0,5 0 0,-8 0 0,23 0 0,-23 0 0,7 0 0,-11 0 0,25 0 0,-16 0 0,1 0 0,2 0 0,15 0 0,-23 0 0,0 0 0,16 0 0,-8 0 0,-1 0 0,12 0 0,-19 0 0,-2 0 0,-2 0 0,9 0 0,-12 0-984,45 0 0,-34 0 492,-1 0 0,0 0-492,1 0 0,25 0 0,-39 0 0,23 0 762,-21 0 1205,24 0 0,-25 0 0,8 0 0,-11 0 0,21 0 0,-28 5 0,18-4-754,-38 3-229,4 1 0,1-4 0,42 22 0,-10-19 0,35 19 0,-28-15 0,1 0 0,-8 4 0,12-5 0,-31 0 0,8-2 0,-27-5 0,4 0 0,-3 0-984,33 0 0,-6 0 0,53 0 0,-20 0 0,12 0 0,-19 0 0,27 0 34,-41 0 950,29 0 0,-55 0 0,0-4 0,-9-3 245,-10-9 1,-1 8 0,-5-2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01.1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729 1 24575,'-55'0'0,"4"0"0,12 0 0,-1 0 0,14 0 0,-8 0 0,21 0 0,-8 0 0,5 0 0,-2 0 0,-5 0 0,-8 0 0,-2 0 0,1 0 0,-5 0 0,4 0 0,-4 0 0,11 0 0,4 0 0,11 0 0,1 0 0,-1 0 0,1 0 0,-6 5 0,3 1 0,-3 1 0,5 2 0,0-8 0,0 4 0,5 0 0,-4-4 0,9 13 0,-4-8 0,5 8 0,0-4 0,0 1 0,5-1 0,1-5 0,4 0 0,1-5 0,0 0 0,5 0 0,-4 0 0,11 0 0,-6 0 0,42 5 0,-27 2 0,34 6 0,-34-1 0,7 1 0,0 0 0,4 5 0,-10-4 0,-5-2 0,-11-2 0,-2-9 0,-3 4 0,3-5 0,-4 0 0,-1 0 0,0 0 0,0 0 0,1 0 0,6 0 0,-5 0 0,4 0 0,-5 0 0,0 0 0,4 0 0,2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43.4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24575,'41'0'0,"-4"0"0,-6 0 0,-6 0 0,13 0 0,-6 0 0,15 0 0,-6 0 0,6 0 0,-8 5 0,0-3 0,0 9 0,17-9 0,-13 4 0,7-1 0,-19-4 0,13 10 0,-15-10 0,16 10 0,-21-10 0,7 10 0,-6-4 0,12 0 0,-4 4 0,-1-4 0,5 5 0,-5 1 0,7-6 0,-6 4 0,-3-4 0,15 10 0,-16-4 0,16-1 0,-21-1 0,-2-5 0,-4 5 0,-2-5 0,-6 3 0,1-7 0,-5 7 0,3-8 0,1 3 0,2-4 0,3 0 0,1 0 0,2 0 0,6 0 0,7 0 0,1 0 0,0-5 0,5 4 0,-11-5 0,4 6 0,-6-5 0,10 4 0,-13-5 0,12 6 0,-15 0 0,33 0 0,-20 0 0,21 0 0,-28 0 0,-1 0 0,1-5 0,9-7 0,-12 5 0,5-8 0,-16 13 0,1-2 0,6-2 0,9 0 0,-6-1 0,5 3 0,-14-1 0,0 4 0,-1-4 0,12 5 0,-3-6 0,14 5 0,-14-4 0,3 5 0,-12-5 0,1 4 0,-5-9 0,-34 9 0,3-3 0,-37 4 0,13 0 0,-17 0 0,-2 0 0,-9-7 0,0 5 0,0-12 0,10 6 0,-8 0 0,-2-5 0,15 6 0,4-1 0,28 2 0,1 0 0,10 5 0,-13-10 0,18 10 0,-7-9 0,10 9 0,-11-4 0,9 5 0,-25 0 0,17 0 0,-8 0 0,13 0 0,0 0 0,49 0 0,-22 0 0,49 0 0,-28 0 0,15 0 0,26 9 0,7 2 0,-30-8 0,1-1 0,36 12 0,0 0-472,9-13 472,-16 6 0,16-7 0,-17 0 0,-1 0 0,-19 0 0,-2 0 0,5 0 0,35 0 0,-58 0 0,0 0 0,0 0 0,28 0 0,-27 0 0,25 0 0,-40 0 472,30 0-472,-19 0 0,38 0 0,-30 0 0,37 0 0,-35 0 0,26 0 0,-31 0 0,23 0 0,-21 0 0,31 0 0,-31 0 0,14 0 0,-25 0 0,33 0 0,-26 0 0,28 0 0,-28 0 0,-6 0 0,4 0 0,30 0 0,-19 0 0,25 0 0,-34 0 0,0 0 0,0 6 0,35 1 0,-26 6 0,26 0 0,-42-6 0,23 5 0,-19-5 0,31 0 0,-25 5 0,18-5 0,-25 0 0,6-1 0,-17-1 0,17-3 0,-13 3 0,30-5 0,-30 0 0,13 0 0,-17 0 0,35 0 0,-27 0 0,26 0 0,-27 0 0,-6 0 0,13 0 0,5 0 0,-9 0 0,25 0 0,-31 0 0,13 0 0,-17 0 0,-6 0 0,4 0 0,1 0 0,2 0 0,14 0 0,-3 5 0,7-3 0,-8 8 0,-5-9 0,-6 10 0,10-4 0,-13-1 0,12-1 0,-21 0 0,9-4 0,-9 4 0,3-5 0,-5 0 0,0 0 0,1 0 0,6 0 0,1 0 0,20 0 0,-4 0 0,21 0 0,-14 0 0,14 0 0,11 0 0,-13 0 0,22 0 0,-40 0 0,6 0 0,-23 0 0,15 0 0,-13 0 0,32-5 0,-24-2 0,37-5 0,-28 5 0,27-5 0,-23 10 0,31-10 0,-27 4 0,45-5 0,-45 6 0,19 1 0,-17 0 0,5 4 0,-2-4 0,-8 0 0,-11 5 0,-7-4 0,-1 5 0,11 0 0,-14 0 0,6 0 0,-15 0 0,-5-5 0,-7-6 0,-25 4 0,14-4 0,-13 11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48.9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767 418 24575,'-65'0'0,"22"0"0,-12 0 0,7 0 0,9 0 0,-8 0 0,6 0 0,-10 0 0,-8 0 0,-7-6 0,9 4 0,8-4 0,2 0 0,14 4 0,3-4 0,12 6 0,1 0 0,15 0 0,30 0 0,2 0 0,40 0 0,-20 0 0,4 0 0,-1 0 0,2 0-492,18 0 0,1 0 316,-6 0 1,0 0 175,1 0 0,1 0 0,11 0 0,2 0-492,0 0 0,1 0 86,-1 0 1,1 0 405,4 0 0,1 0 0,-6 0 0,1 0 0,-2 4 0,3 1 0,14-1 0,0 2 0,-26 3 0,1 0 0,-3 0 0,4 0 0,-7-1 0,-10-3 0,-2 1 0,29 9 0,-4-2 0,-6-9-984,8 15 902,-43-18 82,15 11 0,-26-11 983,26 5-831,-23-6 831,0 0-164,6 0 164,-6 0-707,7 0-276,0 0 0,8 0 0,19 0 0,-5 0 0,13-7 0,-17 0 0,34-8 0,-26 7 0,-10 3 0,-1 3 0,7 2 0,5 0 0,-19 0 0,0 0 0,-6 0 0,56 0 0,-37 0 0,39 0 0,-42 0 0,-1 0 0,1 0 0,17 0 0,-27 0 0,31 0 0,-55 0 0,16 0 0,-29 0 0,-4-5 0,-18-7 0,-20-16 0,-27-10 0,-21-9-421,-9 6 421,9 3 0,-15 5 0,4 9 0,35 10 0,-1 3 0,2 5 0,-3 2 0,-25-1 0,1 2-492,25 3 0,1 0 98,-22 0 1,2 0 393,-24 0-492,26 9 0,0 2 273,-19 1 219,23 3 0,5 3 0,13-4 196,-4 5-196,17-6 0,-43 12 0,32-9 0,-40 4 0,49-9 0,-6-9 0,8 4 0,-26 6 0,20-9 983,-37 20-291,38-14 291,-12 4-633,23-2-159,3-4-191,6-1 0,1 4 0,10-4 0,7 0 0,42-2 0,11-4 0,30 0 0,10 0 0,-38 4 0,2 0-492,4-3 0,2 0 456,10 7 1,2 0-457,6-2 0,2-1 27,12 1 1,3-1 464,5 0 0,4-1 0,-27-4 0,2 0 0,0 0 0,-2 0 0,0 0 0,9 0 0,-1 0 0,12 0 0,2 0 0,-2 0 0,-9 0 0,3 0 0,-8 0 0,7 0-246,8 0 0,10 0 0,-4 0 0,-16 0-246,-12 0 0,-10 0 198,-6 0 0,-1 0 294,-7 0 0,2 0 0,10-3 0,-1-1 0,25-5 0,-21 2 0,-1-1 0,9 0 811,2-5-811,-27 12 983,-8-11-243,-7 11 243,16-11 0,-20 5 0,20 0-942,-23-4-41,13 4 0,2-6 0,18 6 0,1-6 0,17 11 0,-17-4 0,17 6 0,-25-6 0,23 5 0,-39-5 0,7 6 0,-21 0 0,-9 0 0,5 0 0,-50 0 0,-6 0 0,-9 0 0,-7 0 0,-1 1 0,-3-2-492,-9-10 0,-3-3 144,-5-1 1,1-2 347,16-4 0,0-3 0,-13-4 0,1 2 0,18 12 0,0 0 0,-15-8 0,0 1 0,17 15 0,-1 1 0,-15-8 0,1 2 0,-19 10 0,32-3 0,2 0 0,-14 4 0,-10 0 0,22 6 0,-20 2 0,24 5 0,0-5 0,-1-1 0,-10 0 983,-38 0-287,49-1-696,-33 2 0,19 6 0,-29 0 0,41-1 0,1-6 0,25 4 0,8-10 0,20 4 0,20-5 0,26-7 0,19-2 0,18-6-419,-36 6 0,1 1 419,4-1 0,2 1 0,10 3 0,2 0 0,-3-3 0,6 0 0,5 3 0,8 2 0,-3 0-492,9-2 0,5-1 427,-11 0 1,12-2 0,0 1-1,-8 0-263,-13 2 0,-5 1 0,3-1 82,0-2 0,6-2 0,-1 1 0,-6 1-122,27 1 0,-3 0 368,-22 0 0,2 0 0,-4 2-492,10 2 0,-3 2 347,12-4 1,-4 0 451,-31 4 1,-1 0-308,12 0 0,-2 0 0,20 0 0,-26 0 0,-3 0 0,-4 0 983,12 0-952,-33 0-31,16 6 0,-20-5 983,54 10 0,-33-3 0,35-1 0,-18-1-487,-7-6-496,15 0 0,-11 0 0,1 0 0,28 0-288,-23 0 0,-2 0 288,1 0 0,6 0 0,-15-6 0,-1-1 0,0 0 0,4-3 0,33-8 0,-69 17 0,-4-5 0,-12 6 576,-44 11-576,-6-2 0,-52 11 0,37-15 0,-3-1-492,-5 0 0,-2-1 269,-6-3 1,-9 0 222,3 0 0,-12 0 0,-1 0 0,8 0 0,13 0 0,6 0 0,-5 0 0,-33 0 0,-6 0 0,18 0 0,33 0 0,11 0 0,-4-6 0,9 5 0,9-5 0,-8 6 0,11 0 0,-12 0 0,16 0 983,-17 0-537,6 0-446,-32-6 0,30 4 0,-28-4 0,42 6 0,-17 0 0,28 0 0,9 0 0,26 0 0,36-7 0,11 5 0,-18-2 0,4 1-464,1 2 1,1 2 463,4-1 0,2 0 0,9 0 0,2 0 0,6 0 0,-1 0 0,-13 0 0,-1 0-219,3 0 0,-4 0 219,13 0 0,-27 0 0,-13 0 905,-20 0-905,-15 0 0,-45 0 0,-22 0 0,6 0 0,-6 0-62,-3 0 1,-7 0 61,-4 0 0,-8 0 0,3 0 0,16 0 0,3 0 0,-5 0 0,-27 0 0,-7 0 0,11 0 0,7 0 0,7 0 0,-10-1 0,6 2 0,30 1 0,4 3 0,-39 8 0,33 2 0,12 3 0,30-7 0,16-6 0,23 0 0,22-5 0,29 0 0,-29 0 0,2 0-244,5 0 1,1 0 243,11 0 0,0 0 0,-11 0 0,2 0 0,35 0 0,0 0 0,-41 0 0,-1 0 0,27 0 0,-5 0 0,-14 0 0,1 0 0,-34 0 0,1 0 0,-31 0 0,-29 0 983,-30 0-940,-13 0 1,-5 0-44,28 0 0,-2 0 0,-16 0 0,-9 0 0,11 0 0,-25 0 0,21 0 0,2 0 0,-7 0 0,0 6 0,23 0 0,7 6 0,34 0 0,12-7 0,37 0 0,16 2 0,34 2 0,3 7-492,-35-8 0,2 1 480,1 3 0,-1 1 12,-5-4 0,1 0-54,6 4 1,2-1 53,8 1 0,0-2 0,-7-2 0,-1 1 0,4-2 0,-4 0 0,16-1 0,-2-7 0,-21 0 0,37 0 0,-37-6 0,-4-4 0,1-1 0,22-7 0,-17-2 0,0 1 0,26 7 0,12-19 0,-33 28 983,-3-8-964,-25 11 94,9 0-113,-8 0 0,3 0 0,-5 0 0,-1 0 0,-4 0 0,56 0 0,-38 0 0,33 0 0,-39 5 0,-6-3 0,0 4 0,34-6 0,-27 0 0,21 5 0,-23-4 0,-5 4 0,8 1 0,24-4 0,-19 9 0,45-9 0,-45 3 0,19 1 0,-25-4 0,35 3 0,-26-5 0,36 0 0,-49 0 0,13 0 0,-23 0 0,13 0 0,-13 0 0,47 0 0,-31 0 0,41 0 0,-41 0 0,13 0 0,-5 0 0,18 0 0,-9 0 0,1 0 0,-12 6 0,2-4 0,-7 9 0,1-9 0,-6 4 0,-5-6 0,0 0 0,23 5 0,-10-3 0,30 9 0,-16-9 0,0 4 0,-4 0 0,36-5 0,-24 6 0,-3-7 0,-3 0 0,-6 0 0,25 0 0,-31 0 0,33 0 0,-27 0 0,25 0 0,-31 0 0,18 0 0,-16 0 0,9 0 0,-27 0 0,6 4 0,-20-2 0,3 7 0,-12-3 0,1 5 0,-1-1 0,-4-4 0,-1-1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53.0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1 523 24575,'73'0'0,"-1"0"0,5 0 0,-5 0 0,-2 0 0,-10 0 0,-5 0 0,1 0 0,20 0 0,24 0 0,-51 0 0,5 0 0,-5 0 0,11 0 0,-11 0 0,1 0 0,-11 0 0,-7 0 0,5 0 0,17 5 0,-17-4 0,15 4 0,-28-5 0,-1 0 0,1 0 0,4 0 0,-3 0 0,21 6 0,-11-5 0,22 4 0,-8 1 0,11-5 0,5 0 0,-13 6 0,0 0 0,18-6 0,1 0 0,-3 7 0,-5 0 0,13-6 0,-6 5 0,13 2 0,-9-1 0,-20-6 0,0-1 0,10 6 0,8 2 0,-9-3 0,34-4 0,-17 12 0,-2-8 0,-32 2 0,-14-3 0,-22-5 0,1 5 0,0-4 0,5 4 0,9 0 0,7-3 0,15 10 0,2-11 0,8 12 0,34-5 0,-17 0 0,-10-2 0,-1 0 0,11 2 0,-10-1 0,-3 1 0,-3 0 0,31-1 0,-48-7 0,-1 0 0,-10 0 0,-7 0 0,-5 0 0,-3 0 0,-4 0 0,-1 0 0,1 0 0,0 0 0,12 0 0,29 0 0,10 0 0,-4 0 0,3 0 0,24-7-223,-29 7 1,-1-2 222,22-12 0,-9 6 0,-2-7 0,-17 2 0,1 0 0,17-4 0,-8 3 0,-1 2 0,3-3 0,5 8 0,-19-5 0,3 4 0,-15 1 445,0-4-445,-18 10 0,-11-8 0,-2 3 0,-4-10 0,-27-12 0,-14-8 0,-32-19 0,12 15 0,-14-13 0,22 16 0,-14-1 0,8 1 0,17 16 0,-3 7 0,25 4 0,-9 9 0,10-4 0,-33 5 0,7 0 0,-10 0 0,-4 0 0,-27 0-337,30 0 1,-2 0 336,-38 0 0,22 0 0,-3 0 0,16 0 0,-3 0 0,-10 0 0,-8 0 0,8 0 0,11 0 0,0 0 0,-9 0 0,-7 0 0,10 0 0,16 0 0,3 0 0,-27-3 0,2-2 0,-14-4 0,7-3 0,-3-2 0,28 5 0,-2-1 0,-6 0 0,-6-2 0,5 1 0,5 2 0,3 0-492,-12-7 0,1 1 0,19 9 0,0 0 0,-12-8 0,3 1-492,-2 9 0,-15-8 0,59 12 0,11 4 0,16 11 1967,4-8-539,13 12-110,-4-12-334,50 11 0,-22-3 983,40 11 0,-26-10 0,24 22 0,3-18-492,-32 0 1,1 1-68,-10-7 1,0-2-425,10 6 0,-1-1 0,32 9 0,-35-13 0,4-1 0,12 0 0,1 0 0,-14-3 0,4 1 0,8 0 0,8 0 0,-10 1 0,-16-2 0,-2-1 0,28 1 0,-5-2 0,-7 0 0,-2-7 0,-10 0 0,19 0 0,-22 0 0,19 0 0,-31 0 983,16 0-946,-15 0-37,8 0 0,-18 0 0,5 0 0,-4 0 0,40 11 0,-25-8 0,43 15 0,-54-17 0,17 11 0,-21-11 0,16 5 0,1-6 0,1 0 0,4 0 0,28 0 0,-18 0 0,6 0 0,2 0 0,6 0 0,-14 0 0,1 0 0,23 0 0,-18 0 0,1 0 0,-19 0 0,4 0 0,17 0 0,9 0 0,-9 0 0,-18 0 0,-1 0-413,38 0 1,-2 0 412,-12 0 0,7 0 0,-18 0 0,3 0 0,1 0 0,13-7-311,-12 7 0,-2-2 311,6-12 0,0 13 0,0-13 0,-10 9 0,2 1 0,14-4 0,-19 4 0,-3 1 0,-5 3 0,18 0 799,-12-6-799,21 4 0,-32-4 0,23 6 648,-30 0-648,12-6 0,-24 4 0,16-3 0,-13 5 0,8 0 0,-13 0 0,1 0 0,-6 0 0,51 0 0,-34 0 0,35 0 0,-38 0 0,0 0 0,0 0 0,35 0 0,-18 0 0,19 0 0,-28 0 0,0 0 0,-6 0 0,6 0 0,0 0 0,2 0 0,9 0 0,-9 0 0,15 0 0,-12 0 0,22 0 0,-6 0 0,9 0 0,20 0 0,-46 0 0,1 0 0,4 0 0,1 0 0,4 0 0,-1 0 0,-4 0 0,1 0 0,11 0 0,0 0 0,-16 0 0,2 0 0,17 0 0,0 0 0,-18 0 0,0 0 0,13 0 0,4 0 0,14 0 0,0 0-492,-22 0 0,-1 0 0,13 0 0,-4 0 366,8-7 126,5-1 0,-30 0 0,46-4 0,-51 5 0,25-1 0,-33 3 983,-8 5 0,5 0-855,-1 0-128,-3 0 0,19 0 0,-9 0 0,33 0 0,-14 0 0,12 0 0,-18 6 0,36 13 0,-35-8 0,13 12 0,-41-22 0,-12 4 0,0-1 0,-1-2 0,-5 2 0,-1-4 0,1 0 0,19 0 0,7 7 0,28-6 0,-5 9 0,2 1 0,19-1-457,-5 1 0,-2 2 457,-1 2 0,-19-7 0,-1 1 0,18 6 0,-19-7 0,-1-1 0,-2 1 0,12-2 0,-45-6 0,-5 0 0,-1 0 914,1 0-914,-1 0 0,7 0 0,1 0 0,6 0 0,-1 0 0,8 0 0,-6 0 0,13 0 0,-6 0 0,21 5 0,-23-3 0,8 8 0,-27-4 0,-1-1 0,1 5 0,0-9 0,-6 9 0,9-9 0,-7 4 0,8-5 0,7 5 0,-3-4 0,3 4 0,-5-5 0,-7 0 0,1 0 0,-1 0 0,1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29.2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30.7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1833 508 24575,'-66'0'0,"-11"0"0,27 0 0,-4 0 0,-5 0 0,-2 0-492,-15 0 0,2 0 140,20 0 1,2 0 351,-1 0 0,1 0-984,-44 0 0,20 0 0,-5 0 0,64 0 0,18-11 231,25 8 753,30-23 0,14 8 0,9-13 0,-1 7 0,6-7 0,-13 8 288,-25 7 0,4-1-288,13-5 0,-4 1 0,9 0 491,-17 3 1,-7 5 491,-24 11 0,5-4 0,-77-1 0,-14-3-492,-14 1 1,-11 0-984,6-1 0,-3 0 164,15 3 0,-4-1 0,0 1 272,0 0 0,-1-1 0,4 1 56,-17-3 0,1 0-328,22 3 0,0 1 0,5-1 55,1-2 1,4 0 272,-6 0 0,0 0 0,12 2 0,5-1 0,-1 0 0,15 3 0,79 4 0,33 2-230,-10-1 1,7 0 229,15 0 0,11 0 0,3 0 0,-18 0 0,3 0 0,-2 0 0,-8 0 0,20 0 0,-7 0 0,-27 0 0,1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22:44:15.0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8133 188 24575,'-52'0'0,"-3"0"0,-28 0 0,-8 0 0,-5 0 0,29 0 0,-1 0-492,-31 0 0,2 0 0,35 0 0,4 0 35,8 0 1,-2 0 405,-14 0 0,-2 0 51,11 0 0,1 0 0,-6 0 0,2 0 0,-39 0 0,45 3 0,1 2 0,-36 4 703,-7 9-703,11-1 0,28-9 0,0 1 0,-25 7 0,25-11 0,3 0 0,-3 8 0,-2-9 0,0 0 0,2 10 0,-11-5 0,0-3 0,6 3 0,-29 5 0,28-6 0,-10 1 0,-2 5 0,18-12 0,0-2 0,-25 8 0,30-8 0,3 0 0,-15 0 0,1 0 983,9 0-533,-10 0 397,25 0-847,-19 0 0,29 0 0,-9 0 0,11 0 0,1-6 0,-8 4 0,5-9 0,-12 9 0,-7-4 0,1 6 0,-8 0 0,19 0 0,-25 0 0,12 0 0,-16 0 0,-5 0 0,13 0 0,-26 0 0,22 0 0,-2 0 0,10 0 0,-2 0-425,-20 0 1,2 0 424,-26 0 0,2 0-147,22 0 147,2 0 0,19 0 0,2 0 0,22 0 0,-2 0 843,18 0-843,-4 0 153,7 0-153,0 0 0,-8 0 0,6-5 0,-12-2 0,-2-7 0,-9 0 0,-16-1 0,6 0 0,-25-1 0,14 8 0,-15-7 0,9 13 0,0-12 0,8 13 0,3-6 0,-11 7 0,22 0 0,-31 0 0,40 0 0,-13 0 0,18 0 0,-19 0 0,8 0 0,-18 0 0,13 0 0,-37 0 0,8 0 0,21 0 0,-1 0 0,-33 0 0,24 0 0,0 0 0,-23 0 0,13 0 0,-13 0 0,11 0 0,21 0 0,1 0 0,-47 0 0,3 0 0,9 0 0,2-8 0,17-1 0,-26-6 0,49 7 0,-15 1 0,41 7 0,6 0 0,0 0 0,1 0 0,0 0 0,0 0 0,-8 0 0,6 0 0,-12 0 0,5 0 0,-7-6 0,1-1 0,-1-1 0,1-3 0,6 4 0,-4-6 0,16 1 0,-3 1 0,11-1 0,11 6 0,3 1 0,5 0 0,5 3 0,-4-3 0,7 5 0,-7 0 0,4 0 0,-4 0 0,14 0 0,2 0 0,16 0 0,23 8 0,3-6-492,-20 2 0,3 0 384,-6-3 0,4-2 108,15 1 0,10 0 0,-3 0 0,15 0 0,-2 0-328,-20 1 0,2 0 0,-3-3-164,17-6 0,-7-2 353,-24 3 0,-1 0 137,15-3 1,4 0 1,11 0 0,-2 3 0,-25 1 0,1 2 0,27-1 0,-5 0 0,-2-3 0,-30 8 0,-3 0 0,5 0 0,17 0 983,-31 0-906,21 0 906,-33 0 0,6 0-560,-8 0-423,6 0 0,-5 0 0,-2 0 0,0 0 0,-5 0 0,6 0 0,0 0 0,1 0 0,-1 6 0,0-4 0,1 3 0,-1-5 0,20 0 0,-15 6 0,14-4 0,-18 4 0,7-6 0,-6 0 0,25 0 0,-14 0 0,8 0 0,-13 0 0,11 0 0,-14 0 0,23 0 0,-19 0 0,17 0 0,-6 0 0,7 0 0,2 0 0,2 0 0,3 0 0,-1 0 0,-11 0 0,14 0 0,-26 0 0,25 0 0,-21 0 0,42 0 0,-34 0 0,7 0 0,-14 0 0,7 0 0,-10 0 0,15 0 0,-25 0 0,14 0 0,-6 0 0,26 0 0,-14 0 0,15 0 0,-20 0 0,5 0 0,-12 0 0,14 0 0,-21 0 0,9 0 0,-4 0 0,2 0 0,0 0 0,61 0 0,-47 0 0,49 0 0,-63 0 0,-2 0 0,-8 0 0,6-6 0,-11-1 0,3 0 0,-13 1 0,1 6 0,-2 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0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24575,'68'0'0,"-17"0"0,2 0 0,-3 0 0,1 0-984,47 0 0,-55 0 0,30 0 0,-55 0 0,-2 0 0,-5 0 104,-1 0 880,7 0 983,0 0 0,7 0 0,6 0 0,30 11 0,-14-3 0,15 5-97,-31-2-886,-6-10 0,0 4 0,4 0 0,-3 2 0,14 4 0,-13 1 0,9 0 0,-11 0 0,17 0 0,-13 0 0,30 6 0,-23-4 0,15 4 0,-18-5 0,16 5 0,-20-5 0,23 10 0,-30-10 0,6 3 0,-16-5 0,4 4 0,-3-3 0,3 3 0,-9-4 0,4 0 0,-5-1 0,6 1 0,5 5 0,-4-5 0,3 5 0,2-5 0,-5 0 0,10 1 0,17 10 0,-10-8 0,26 8 0,-34-15 0,6-2 0,-16 0 0,-1-4 0,-4 8 0,-1 2 0,-5 0 0,-4-1 0,-8-6 0,-12-4 0,-17 0 0,-17 0 0,-20 0 0,30 0 0,-4 0 0,-20 0 0,-3 0 0,9 0 0,0 0-492,-9 0 0,3 0 0,19 0 0,5 0-492,-30 0 0,20 0 0,8 0 0,32 0 0,4 0 0,45 0 1967,5 0-492,12 0 1,5 0-63,44 0 62,-30 0 1,3 0-1,3 0 1,1 0-1,-4 0 1,1 0-1,24 0 1,-1 0-1,-26 0 1,-1 0-442,20 0 0,-2 0-50,-27 0 0,0 0 0,31 1 0,-3-2 0,3-4 0,-30 6 0,-10-4 0,-31-7 0,-7 5 0,-2-1 0,-3 1 0,4 5 462,1 0-462,13 0 0,69 0 0,-20 0-312,-11-3 1,3-1 311,21 2 0,-6-4 0,6 6 0,-33 0 0,-2 0 0,15 0 0,4 0 0,-46 0 0,-14 0 0,1 0 623,15 0-623,-5 0 0,19 0 0,0 0 0,18 0 0,1 0 0,15 0 0,4 0 0,20 0-492,-20 0 0,1 0 331,17 0 161,-16 0 0,6 0 0,0 0 0,-24 0 0,17 0 0,-48 0 0,7 0 983,-27 0-821,16 0-162,-6 0 0,45 0 0,-27 0 0,33 0 0,-23 0 0,3 0 0,3 0 0,14 0 0,-14 0 0,-3 0 0,-3 0 0,6 0 0,-14 0 0,34 0 0,-36 0 0,19 0 0,-34 0 0,0 0 0,6 0 0,53 0 0,-23-7 0,-7 6 0,2 1 0,13-7 0,0 7 0,6 0 0,-15-3 0,1 0 0,29 1 0,-12-4 0,-2-1 0,0 5 0,24-4 0,-40 6-984,24 0 0,-22 0 0,16 0 0,-34 0 0,5 0 0,-16 0 0,17 0 577,1 0 407,19 0 0,-25 0 0,11 0 0,-23 0 983,35 0 0,-21 0 0,29 0 0,-34 0 0,6 0 0,-8 0 0,28 11-569,-28-9-414,26 15 0,-39-10 0,19 6 0,-11 0 0,47 12 0,-40-10 0,35 14 0,-50-21 0,3 8 0,-13-15 0,0 4 0,-4-5 0,3 0 0,-5 0 0,0 0 0,7 0 0,-5 4 0,5-2 0,-11 2 0,-2-4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BA9A0-A646-4CCA-BE82-DFEEB105D01C}" type="datetimeFigureOut">
              <a:rPr lang="ru-RU" smtClean="0"/>
              <a:t>23.06.2022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D9981-1D45-4F16-BFC4-56AC02A40D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20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636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1759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506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435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780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862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626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680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727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154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05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9889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934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871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854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556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757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76470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281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021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0111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08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71935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5415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977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3569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1160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0810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90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010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556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541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084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881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18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exrp.ru/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pland.ru/" TargetMode="External"/><Relationship Id="rId2" Type="http://schemas.openxmlformats.org/officeDocument/2006/relationships/hyperlink" Target="http://www.exrp.ru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/>
          <p:cNvSpPr>
            <a:spLocks noGrp="1"/>
          </p:cNvSpPr>
          <p:nvPr>
            <p:ph type="pic" sz="quarter" idx="13"/>
          </p:nvPr>
        </p:nvSpPr>
        <p:spPr>
          <a:xfrm>
            <a:off x="0" y="2638538"/>
            <a:ext cx="12192000" cy="3670821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-24000" y="1988028"/>
            <a:ext cx="12240000" cy="160202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3448" y="777323"/>
            <a:ext cx="6905104" cy="544765"/>
          </a:xfrm>
        </p:spPr>
        <p:txBody>
          <a:bodyPr anchor="ctr">
            <a:spAutoFit/>
          </a:bodyPr>
          <a:lstStyle>
            <a:lvl1pPr algn="ctr"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9106395" y="5798168"/>
            <a:ext cx="2743200" cy="558182"/>
          </a:xfrm>
        </p:spPr>
        <p:txBody>
          <a:bodyPr rIns="0"/>
          <a:lstStyle>
            <a:lvl1pPr algn="r">
              <a:defRPr sz="1400"/>
            </a:lvl1pPr>
          </a:lstStyle>
          <a:p>
            <a:fld id="{32B4128E-1E69-4610-B11E-AF36D8D9B333}" type="datetime4">
              <a:rPr lang="ru-RU" smtClean="0"/>
              <a:pPr/>
              <a:t>23 июня 2022 г.</a:t>
            </a:fld>
            <a:endParaRPr lang="ru-RU" dirty="0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20821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4646840" y="1697721"/>
            <a:ext cx="2898321" cy="623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10371011" y="6368912"/>
            <a:ext cx="1577975" cy="33496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200"/>
            </a:lvl1pPr>
          </a:lstStyle>
          <a:p>
            <a:pPr lvl="0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E42EA9-4582-4971-9005-82BE73A574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0805" y="1891182"/>
            <a:ext cx="2570390" cy="35389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ED6F31-8033-4BA9-8F43-A6400FDF3A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5" y="259068"/>
            <a:ext cx="738924" cy="928069"/>
          </a:xfrm>
          <a:prstGeom prst="rect">
            <a:avLst/>
          </a:prstGeom>
        </p:spPr>
      </p:pic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8A647AD1-8D07-42B8-B4E3-429388C18FD9}"/>
              </a:ext>
            </a:extLst>
          </p:cNvPr>
          <p:cNvSpPr/>
          <p:nvPr userDrawn="1"/>
        </p:nvSpPr>
        <p:spPr>
          <a:xfrm>
            <a:off x="-1" y="2438537"/>
            <a:ext cx="4921309" cy="3870822"/>
          </a:xfrm>
          <a:custGeom>
            <a:avLst/>
            <a:gdLst>
              <a:gd name="connsiteX0" fmla="*/ 1853155 w 4553198"/>
              <a:gd name="connsiteY0" fmla="*/ 0 h 3581287"/>
              <a:gd name="connsiteX1" fmla="*/ 4553198 w 4553198"/>
              <a:gd name="connsiteY1" fmla="*/ 2700043 h 3581287"/>
              <a:gd name="connsiteX2" fmla="*/ 4431810 w 4553198"/>
              <a:gd name="connsiteY2" fmla="*/ 3502954 h 3581287"/>
              <a:gd name="connsiteX3" fmla="*/ 4404226 w 4553198"/>
              <a:gd name="connsiteY3" fmla="*/ 3581287 h 3581287"/>
              <a:gd name="connsiteX4" fmla="*/ 0 w 4553198"/>
              <a:gd name="connsiteY4" fmla="*/ 3581287 h 3581287"/>
              <a:gd name="connsiteX5" fmla="*/ 0 w 4553198"/>
              <a:gd name="connsiteY5" fmla="*/ 739870 h 3581287"/>
              <a:gd name="connsiteX6" fmla="*/ 135677 w 4553198"/>
              <a:gd name="connsiteY6" fmla="*/ 616559 h 3581287"/>
              <a:gd name="connsiteX7" fmla="*/ 1853155 w 4553198"/>
              <a:gd name="connsiteY7" fmla="*/ 0 h 3581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3198" h="3581287">
                <a:moveTo>
                  <a:pt x="1853155" y="0"/>
                </a:moveTo>
                <a:cubicBezTo>
                  <a:pt x="3344348" y="0"/>
                  <a:pt x="4553198" y="1208850"/>
                  <a:pt x="4553198" y="2700043"/>
                </a:cubicBezTo>
                <a:cubicBezTo>
                  <a:pt x="4553198" y="2979642"/>
                  <a:pt x="4510700" y="3249315"/>
                  <a:pt x="4431810" y="3502954"/>
                </a:cubicBezTo>
                <a:lnTo>
                  <a:pt x="4404226" y="3581287"/>
                </a:lnTo>
                <a:lnTo>
                  <a:pt x="0" y="3581287"/>
                </a:lnTo>
                <a:lnTo>
                  <a:pt x="0" y="739870"/>
                </a:lnTo>
                <a:lnTo>
                  <a:pt x="135677" y="616559"/>
                </a:lnTo>
                <a:cubicBezTo>
                  <a:pt x="602403" y="231382"/>
                  <a:pt x="1200758" y="0"/>
                  <a:pt x="1853155" y="0"/>
                </a:cubicBezTo>
                <a:close/>
              </a:path>
            </a:pathLst>
          </a:custGeom>
          <a:solidFill>
            <a:srgbClr val="FCBA14"/>
          </a:solidFill>
        </p:spPr>
        <p:txBody>
          <a:bodyPr wrap="square" rtlCol="0" anchor="ctr">
            <a:noAutofit/>
          </a:bodyPr>
          <a:lstStyle/>
          <a:p>
            <a:pPr algn="r"/>
            <a:endParaRPr lang="ru-RU" sz="1200" b="1" dirty="0">
              <a:solidFill>
                <a:srgbClr val="0F608F"/>
              </a:solidFill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438592492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-24000" y="2478336"/>
            <a:ext cx="12240000" cy="160202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3448" y="1041444"/>
            <a:ext cx="6905104" cy="544765"/>
          </a:xfrm>
        </p:spPr>
        <p:txBody>
          <a:bodyPr anchor="ctr">
            <a:spAutoFit/>
          </a:bodyPr>
          <a:lstStyle>
            <a:lvl1pPr algn="ctr"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95523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2848319" y="3921648"/>
            <a:ext cx="2955236" cy="221599"/>
          </a:xfrm>
        </p:spPr>
        <p:txBody>
          <a:bodyPr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1200"/>
            </a:lvl1pPr>
          </a:lstStyle>
          <a:p>
            <a:pPr lvl="0"/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D4B44EEA-B47C-4CD8-AE42-18E6E91037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2295" y="4068096"/>
            <a:ext cx="1771868" cy="338800"/>
          </a:xfrm>
        </p:spPr>
        <p:txBody>
          <a:bodyPr/>
          <a:lstStyle>
            <a:lvl1pPr marL="0" indent="0" algn="ctr">
              <a:buFontTx/>
              <a:buNone/>
              <a:defRPr sz="1400" u="none">
                <a:solidFill>
                  <a:srgbClr val="FCBA14"/>
                </a:solidFill>
              </a:defRPr>
            </a:lvl1pPr>
          </a:lstStyle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www.exrp.ru</a:t>
            </a:r>
            <a:r>
              <a:rPr lang="en-US" dirty="0"/>
              <a:t> </a:t>
            </a:r>
            <a:r>
              <a:rPr lang="ru-RU" dirty="0"/>
              <a:t> 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D4B44EEA-B47C-4CD8-AE42-18E6E91037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6673" y="5753572"/>
            <a:ext cx="1771868" cy="35136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 u="none">
                <a:solidFill>
                  <a:srgbClr val="FCBA14"/>
                </a:solidFill>
              </a:defRPr>
            </a:lvl1pPr>
          </a:lstStyle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www.sapland.ru</a:t>
            </a:r>
            <a:r>
              <a:rPr lang="en-US" dirty="0"/>
              <a:t> </a:t>
            </a:r>
            <a:r>
              <a:rPr lang="ru-RU" dirty="0"/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5340DE-A6DD-4D9F-AFA7-B96870ED99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5064" y="5222315"/>
            <a:ext cx="2055086" cy="2829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AA8F910-898F-4BFE-9973-77E6E0E163F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24" y="2984119"/>
            <a:ext cx="710646" cy="892553"/>
          </a:xfrm>
          <a:prstGeom prst="rect">
            <a:avLst/>
          </a:prstGeom>
        </p:spPr>
      </p:pic>
      <p:sp>
        <p:nvSpPr>
          <p:cNvPr id="18" name="Текст 10">
            <a:extLst>
              <a:ext uri="{FF2B5EF4-FFF2-40B4-BE49-F238E27FC236}">
                <a16:creationId xmlns:a16="http://schemas.microsoft.com/office/drawing/2014/main" id="{6C4BAF8E-6947-4F3B-9625-0EE7247BC643}"/>
              </a:ext>
            </a:extLst>
          </p:cNvPr>
          <p:cNvSpPr txBox="1">
            <a:spLocks/>
          </p:cNvSpPr>
          <p:nvPr userDrawn="1"/>
        </p:nvSpPr>
        <p:spPr>
          <a:xfrm>
            <a:off x="9138596" y="3245194"/>
            <a:ext cx="2358057" cy="7231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1200" b="1" kern="120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0F608F"/>
                </a:solidFill>
              </a:rPr>
              <a:t>Контакты для связи:</a:t>
            </a:r>
          </a:p>
          <a:p>
            <a:r>
              <a:rPr lang="ru-RU" b="0" dirty="0">
                <a:solidFill>
                  <a:srgbClr val="0F608F"/>
                </a:solidFill>
              </a:rPr>
              <a:t>8 800 500-34-58</a:t>
            </a:r>
          </a:p>
          <a:p>
            <a:r>
              <a:rPr lang="ru-RU" b="0" dirty="0">
                <a:solidFill>
                  <a:srgbClr val="0F608F"/>
                </a:solidFill>
              </a:rPr>
              <a:t>e-</a:t>
            </a:r>
            <a:r>
              <a:rPr lang="ru-RU" b="0" dirty="0" err="1">
                <a:solidFill>
                  <a:srgbClr val="0F608F"/>
                </a:solidFill>
              </a:rPr>
              <a:t>mail</a:t>
            </a:r>
            <a:r>
              <a:rPr lang="ru-RU" b="0" dirty="0">
                <a:solidFill>
                  <a:srgbClr val="0F608F"/>
                </a:solidFill>
              </a:rPr>
              <a:t>:  </a:t>
            </a:r>
            <a:r>
              <a:rPr lang="en-US" b="0" dirty="0">
                <a:solidFill>
                  <a:srgbClr val="0F608F"/>
                </a:solidFill>
              </a:rPr>
              <a:t>sapland@sapland.ru</a:t>
            </a:r>
            <a:endParaRPr lang="ru-RU" b="0" dirty="0">
              <a:solidFill>
                <a:srgbClr val="0F608F"/>
              </a:solidFill>
            </a:endParaRPr>
          </a:p>
          <a:p>
            <a:endParaRPr lang="ru-RU" dirty="0">
              <a:solidFill>
                <a:srgbClr val="0F608F"/>
              </a:solidFill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EE24893-5300-4DEC-AEEF-6561CA6D6C6D}"/>
              </a:ext>
            </a:extLst>
          </p:cNvPr>
          <p:cNvCxnSpPr>
            <a:cxnSpLocks/>
            <a:stCxn id="12" idx="2"/>
          </p:cNvCxnSpPr>
          <p:nvPr userDrawn="1"/>
        </p:nvCxnSpPr>
        <p:spPr>
          <a:xfrm>
            <a:off x="6096000" y="2638538"/>
            <a:ext cx="0" cy="4219462"/>
          </a:xfrm>
          <a:prstGeom prst="line">
            <a:avLst/>
          </a:prstGeom>
          <a:ln w="19050">
            <a:solidFill>
              <a:srgbClr val="0F5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9E1A37E7-CC39-4D06-B129-E212B40B7494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659121"/>
            <a:ext cx="6096000" cy="0"/>
          </a:xfrm>
          <a:prstGeom prst="line">
            <a:avLst/>
          </a:prstGeom>
          <a:ln w="19050">
            <a:solidFill>
              <a:srgbClr val="0F5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06309813-2624-468A-B4C2-55E786B153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2559" y="3429000"/>
            <a:ext cx="1793315" cy="179331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Фото </a:t>
            </a:r>
            <a:br>
              <a:rPr lang="ru-RU" dirty="0"/>
            </a:br>
            <a:r>
              <a:rPr lang="ru-RU" dirty="0"/>
              <a:t>автора</a:t>
            </a:r>
          </a:p>
        </p:txBody>
      </p:sp>
    </p:spTree>
    <p:extLst>
      <p:ext uri="{BB962C8B-B14F-4D97-AF65-F5344CB8AC3E}">
        <p14:creationId xmlns:p14="http://schemas.microsoft.com/office/powerpoint/2010/main" val="2723564876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3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D3DF4-362F-4380-B1EC-C2B49D857EA8}" type="datetime1">
              <a:rPr lang="ru-RU" smtClean="0"/>
              <a:t>23.06.2022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417443" y="2564296"/>
            <a:ext cx="11360427" cy="3664762"/>
          </a:xfrm>
          <a:prstGeom prst="rect">
            <a:avLst/>
          </a:prstGeom>
          <a:noFill/>
          <a:ln w="165100">
            <a:solidFill>
              <a:srgbClr val="FCB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3492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1C73-FA4F-406B-8502-FA1E65D36BD7}" type="datetime1">
              <a:rPr lang="ru-RU" smtClean="0"/>
              <a:t>23.06.2022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33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87395-72AD-4A8C-BA2C-576493747810}" type="datetime1">
              <a:rPr lang="ru-RU" smtClean="0"/>
              <a:t>23.06.2022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226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A3CE-537F-49ED-AE1A-56FF5044B791}" type="datetime1">
              <a:rPr lang="ru-RU" smtClean="0"/>
              <a:t>23.06.2022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597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74A9-BF50-4E85-9833-D42AFF4D2219}" type="datetime1">
              <a:rPr lang="ru-RU" smtClean="0"/>
              <a:t>23.06.2022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57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EE56-D887-4BA9-BA4E-382BA2E97CD3}" type="datetime1">
              <a:rPr lang="ru-RU" smtClean="0"/>
              <a:t>23.06.2022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18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0E5A-CEF6-41E8-814E-C6517B32F9D7}" type="datetime1">
              <a:rPr lang="ru-RU" smtClean="0"/>
              <a:t>23.06.2022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145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D769C-4855-4503-AA88-F1E057B5F3B7}" type="datetime1">
              <a:rPr lang="ru-RU" smtClean="0"/>
              <a:t>23.06.2022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636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C6BA-D7B5-43DD-9B88-DFB4D2405577}" type="datetime1">
              <a:rPr lang="ru-RU" smtClean="0"/>
              <a:t>23.06.2022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9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34110-C8A9-4486-B98F-E4B79DCAE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05D65B-DD31-4CEF-BBDB-40D3602D5AB1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52250FEF-ABFD-4607-8D13-7821083E0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7950" y="1637574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Основные различия правил учета</a:t>
            </a:r>
          </a:p>
        </p:txBody>
      </p:sp>
      <p:sp>
        <p:nvSpPr>
          <p:cNvPr id="21" name="Текст 15">
            <a:extLst>
              <a:ext uri="{FF2B5EF4-FFF2-40B4-BE49-F238E27FC236}">
                <a16:creationId xmlns:a16="http://schemas.microsoft.com/office/drawing/2014/main" id="{41B74553-7C31-4E36-BCA8-D514A93BD2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5107" y="1627043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Анализ вариантов решений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FDCF5E4-E69E-4213-8E1A-E19A90AFEFAA}"/>
              </a:ext>
            </a:extLst>
          </p:cNvPr>
          <p:cNvCxnSpPr>
            <a:cxnSpLocks/>
          </p:cNvCxnSpPr>
          <p:nvPr userDrawn="1"/>
        </p:nvCxnSpPr>
        <p:spPr>
          <a:xfrm>
            <a:off x="8051528" y="1627043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Текст 15">
            <a:extLst>
              <a:ext uri="{FF2B5EF4-FFF2-40B4-BE49-F238E27FC236}">
                <a16:creationId xmlns:a16="http://schemas.microsoft.com/office/drawing/2014/main" id="{AA1E989B-7C23-4633-9264-14F134E901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17950" y="2820581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Рассмотрение основных инструментов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667431C0-5908-4939-B184-047D5B7695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5107" y="2813560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Шаги настройки для отдельных участков учета</a:t>
            </a:r>
          </a:p>
        </p:txBody>
      </p:sp>
      <p:sp>
        <p:nvSpPr>
          <p:cNvPr id="25" name="Текст 15">
            <a:extLst>
              <a:ext uri="{FF2B5EF4-FFF2-40B4-BE49-F238E27FC236}">
                <a16:creationId xmlns:a16="http://schemas.microsoft.com/office/drawing/2014/main" id="{EAFDEF71-3A3F-43DE-9AD8-B40C11B643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17950" y="4003588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Особенности применения функции</a:t>
            </a:r>
            <a:endParaRPr lang="en-US" sz="1200" dirty="0"/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796B5197-6632-44B2-ADE6-EE8703B946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5107" y="4000077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Основные настройки</a:t>
            </a:r>
            <a:endParaRPr lang="en-US" sz="1200" dirty="0"/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46D67457-1E74-4ACE-A696-96E7BCD121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7950" y="5186595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Демонстрационный пример</a:t>
            </a:r>
            <a:endParaRPr lang="en-US" sz="1200" dirty="0"/>
          </a:p>
        </p:txBody>
      </p:sp>
      <p:sp>
        <p:nvSpPr>
          <p:cNvPr id="29" name="Текст 15">
            <a:extLst>
              <a:ext uri="{FF2B5EF4-FFF2-40B4-BE49-F238E27FC236}">
                <a16:creationId xmlns:a16="http://schemas.microsoft.com/office/drawing/2014/main" id="{173412D3-B72B-478C-8827-45FA1E37BC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5107" y="5186595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Разбор кейсов</a:t>
            </a:r>
            <a:endParaRPr lang="en-US" sz="1200" dirty="0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3D7F913-9AA5-4C24-9974-580864BD24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36C15B26-DC5E-4AC7-B858-FC2366E64CC2}"/>
              </a:ext>
            </a:extLst>
          </p:cNvPr>
          <p:cNvCxnSpPr>
            <a:cxnSpLocks/>
          </p:cNvCxnSpPr>
          <p:nvPr userDrawn="1"/>
        </p:nvCxnSpPr>
        <p:spPr>
          <a:xfrm>
            <a:off x="8051528" y="2820581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34F02372-8F59-47CE-9498-E47C096546FC}"/>
              </a:ext>
            </a:extLst>
          </p:cNvPr>
          <p:cNvCxnSpPr>
            <a:cxnSpLocks/>
          </p:cNvCxnSpPr>
          <p:nvPr userDrawn="1"/>
        </p:nvCxnSpPr>
        <p:spPr>
          <a:xfrm>
            <a:off x="8051528" y="4000077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69BFCE3D-F705-45B9-9CF4-5B3B9AD2AA16}"/>
              </a:ext>
            </a:extLst>
          </p:cNvPr>
          <p:cNvCxnSpPr>
            <a:cxnSpLocks/>
          </p:cNvCxnSpPr>
          <p:nvPr userDrawn="1"/>
        </p:nvCxnSpPr>
        <p:spPr>
          <a:xfrm>
            <a:off x="8051528" y="5186595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894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774" userDrawn="1">
          <p15:clr>
            <a:srgbClr val="FBAE40"/>
          </p15:clr>
        </p15:guide>
        <p15:guide id="10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81993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56377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820150" y="6508437"/>
            <a:ext cx="45327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3A4789-179B-44B9-8364-6EFB63F1CF37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C0363C66-75E2-4500-B99E-3DE0435B659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5688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3E1DA896-F436-477A-A5A0-7DBA6AE721E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820150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B5E3875E-340A-436A-A651-28010139B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63663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4088" userDrawn="1">
          <p15:clr>
            <a:srgbClr val="FBAE40"/>
          </p15:clr>
        </p15:guide>
        <p15:guide id="11" orient="horz" pos="98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81993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56377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820150" y="6508437"/>
            <a:ext cx="45327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3A4789-179B-44B9-8364-6EFB63F1CF37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C0363C66-75E2-4500-B99E-3DE0435B659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5688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3E1DA896-F436-477A-A5A0-7DBA6AE721E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820150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B5E3875E-340A-436A-A651-28010139B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8252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4088" userDrawn="1">
          <p15:clr>
            <a:srgbClr val="FBAE40"/>
          </p15:clr>
        </p15:guide>
        <p15:guide id="11" orient="horz" pos="9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EFCFB160-DD4A-4FFE-A13A-F9A311B9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7" name="Текст 30">
            <a:extLst>
              <a:ext uri="{FF2B5EF4-FFF2-40B4-BE49-F238E27FC236}">
                <a16:creationId xmlns:a16="http://schemas.microsoft.com/office/drawing/2014/main" id="{1A11F27B-7F9B-4025-A290-1052072AD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E3A7541-9390-465F-A8AA-0E8AE525F81B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DFCDB938-8855-4A92-8ED7-24CFF5F3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DF9825C7-6D24-4EA4-BA1B-43FC6020B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Рисунок SmartArt 3">
            <a:extLst>
              <a:ext uri="{FF2B5EF4-FFF2-40B4-BE49-F238E27FC236}">
                <a16:creationId xmlns:a16="http://schemas.microsoft.com/office/drawing/2014/main" id="{A5466D0E-5E0E-44EB-A4E0-9AFEC37F9B6E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1055688" y="2492375"/>
            <a:ext cx="10796587" cy="347192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338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EFCFB160-DD4A-4FFE-A13A-F9A311B9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7" name="Текст 30">
            <a:extLst>
              <a:ext uri="{FF2B5EF4-FFF2-40B4-BE49-F238E27FC236}">
                <a16:creationId xmlns:a16="http://schemas.microsoft.com/office/drawing/2014/main" id="{1A11F27B-7F9B-4025-A290-1052072AD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E3A7541-9390-465F-A8AA-0E8AE525F81B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DFCDB938-8855-4A92-8ED7-24CFF5F3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DF9825C7-6D24-4EA4-BA1B-43FC6020B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ADDC92-CF1A-4D67-9037-D0E133DA6A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5688" y="2492375"/>
            <a:ext cx="10801350" cy="9366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04927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1697E744-A2F2-489C-A531-D443DC82097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055688" y="2492375"/>
            <a:ext cx="5040312" cy="361013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6A5B3618-B9AC-4E66-B265-4176A77EE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7038" y="2492375"/>
            <a:ext cx="5040000" cy="361013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6E7C47B-21E2-4A14-81C6-9883E7739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7721F37-11F5-4D90-8D3E-2CA2F1B25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82283050-8C81-4BFC-9A31-84D447DF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1" name="Текст 30">
            <a:extLst>
              <a:ext uri="{FF2B5EF4-FFF2-40B4-BE49-F238E27FC236}">
                <a16:creationId xmlns:a16="http://schemas.microsoft.com/office/drawing/2014/main" id="{B67C2AA3-1066-4E66-B235-5E0FFCB323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619F01B-62C7-4185-BFA3-E06E7575E493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796B8A15-DCE6-4FA2-8C58-C8898723B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84961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98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90037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3" hasCustomPrompt="1"/>
          </p:nvPr>
        </p:nvSpPr>
        <p:spPr>
          <a:xfrm>
            <a:off x="2264000" y="4378039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Текст 15"/>
          <p:cNvSpPr>
            <a:spLocks noGrp="1"/>
          </p:cNvSpPr>
          <p:nvPr>
            <p:ph type="body" sz="quarter" idx="16" hasCustomPrompt="1"/>
          </p:nvPr>
        </p:nvSpPr>
        <p:spPr>
          <a:xfrm>
            <a:off x="2263999" y="3900858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quarter" idx="17"/>
          </p:nvPr>
        </p:nvSpPr>
        <p:spPr>
          <a:xfrm>
            <a:off x="1061836" y="3813901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sp>
        <p:nvSpPr>
          <p:cNvPr id="25" name="Текст 15"/>
          <p:cNvSpPr>
            <a:spLocks noGrp="1"/>
          </p:cNvSpPr>
          <p:nvPr>
            <p:ph type="body" sz="quarter" idx="18" hasCustomPrompt="1"/>
          </p:nvPr>
        </p:nvSpPr>
        <p:spPr>
          <a:xfrm>
            <a:off x="5934306" y="4378445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15"/>
          <p:cNvSpPr>
            <a:spLocks noGrp="1"/>
          </p:cNvSpPr>
          <p:nvPr>
            <p:ph type="body" sz="quarter" idx="19" hasCustomPrompt="1"/>
          </p:nvPr>
        </p:nvSpPr>
        <p:spPr>
          <a:xfrm>
            <a:off x="5934305" y="3901264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27" name="Объект 7"/>
          <p:cNvSpPr>
            <a:spLocks noGrp="1"/>
          </p:cNvSpPr>
          <p:nvPr>
            <p:ph sz="quarter" idx="20"/>
          </p:nvPr>
        </p:nvSpPr>
        <p:spPr>
          <a:xfrm>
            <a:off x="4732142" y="3814307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sp>
        <p:nvSpPr>
          <p:cNvPr id="28" name="Текст 15"/>
          <p:cNvSpPr>
            <a:spLocks noGrp="1"/>
          </p:cNvSpPr>
          <p:nvPr>
            <p:ph type="body" sz="quarter" idx="21" hasCustomPrompt="1"/>
          </p:nvPr>
        </p:nvSpPr>
        <p:spPr>
          <a:xfrm>
            <a:off x="9606425" y="4378039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Текст 15"/>
          <p:cNvSpPr>
            <a:spLocks noGrp="1"/>
          </p:cNvSpPr>
          <p:nvPr>
            <p:ph type="body" sz="quarter" idx="22" hasCustomPrompt="1"/>
          </p:nvPr>
        </p:nvSpPr>
        <p:spPr>
          <a:xfrm>
            <a:off x="9606424" y="3900858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30" name="Объект 7"/>
          <p:cNvSpPr>
            <a:spLocks noGrp="1"/>
          </p:cNvSpPr>
          <p:nvPr>
            <p:ph sz="quarter" idx="23"/>
          </p:nvPr>
        </p:nvSpPr>
        <p:spPr>
          <a:xfrm>
            <a:off x="8404261" y="3813901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6A8A36A-4D7A-4716-8A87-9E2AEA9C7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4FD3728-82E8-41B0-8E3F-E50B9F269F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32" name="Нижний колонтитул 4">
            <a:extLst>
              <a:ext uri="{FF2B5EF4-FFF2-40B4-BE49-F238E27FC236}">
                <a16:creationId xmlns:a16="http://schemas.microsoft.com/office/drawing/2014/main" id="{87A59F01-A755-4591-844A-BF74DA56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3BC243F4-3A4C-4AAC-B0CC-C4860EDCF2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679C40A6-2864-416B-A229-278457EB2721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415DFB3C-D7A0-4EED-B37D-2F405F129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44696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  <p15:guide id="4" pos="7469">
          <p15:clr>
            <a:srgbClr val="FBAE40"/>
          </p15:clr>
        </p15:guide>
        <p15:guide id="5" pos="4067">
          <p15:clr>
            <a:srgbClr val="FBAE40"/>
          </p15:clr>
        </p15:guide>
        <p15:guide id="6" pos="4294">
          <p15:clr>
            <a:srgbClr val="FBAE40"/>
          </p15:clr>
        </p15:guide>
        <p15:guide id="7" orient="horz" pos="572">
          <p15:clr>
            <a:srgbClr val="FBAE40"/>
          </p15:clr>
        </p15:guide>
        <p15:guide id="8" orient="horz" pos="709">
          <p15:clr>
            <a:srgbClr val="FBAE40"/>
          </p15:clr>
        </p15:guide>
        <p15:guide id="9" orient="horz" pos="98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/>
          <p:cNvSpPr/>
          <p:nvPr userDrawn="1"/>
        </p:nvSpPr>
        <p:spPr>
          <a:xfrm>
            <a:off x="2579914" y="2019090"/>
            <a:ext cx="9187070" cy="3489081"/>
          </a:xfrm>
          <a:prstGeom prst="rect">
            <a:avLst/>
          </a:prstGeom>
          <a:noFill/>
          <a:ln w="165100">
            <a:solidFill>
              <a:srgbClr val="FCB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4398768" y="2713382"/>
            <a:ext cx="6037319" cy="2156791"/>
          </a:xfrm>
          <a:noFill/>
        </p:spPr>
        <p:txBody>
          <a:bodyPr rIns="90000"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Второй уровень</a:t>
            </a: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Объект 2"/>
          <p:cNvSpPr>
            <a:spLocks noGrp="1"/>
          </p:cNvSpPr>
          <p:nvPr>
            <p:ph idx="13" hasCustomPrompt="1"/>
          </p:nvPr>
        </p:nvSpPr>
        <p:spPr>
          <a:xfrm>
            <a:off x="1055689" y="4194382"/>
            <a:ext cx="1319763" cy="1515110"/>
          </a:xfrm>
          <a:noFill/>
        </p:spPr>
        <p:txBody>
          <a:bodyPr rIns="90000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Второй уровень</a:t>
            </a:r>
          </a:p>
        </p:txBody>
      </p:sp>
      <p:sp>
        <p:nvSpPr>
          <p:cNvPr id="24" name="Объект 2"/>
          <p:cNvSpPr>
            <a:spLocks noGrp="1"/>
          </p:cNvSpPr>
          <p:nvPr>
            <p:ph idx="14"/>
          </p:nvPr>
        </p:nvSpPr>
        <p:spPr>
          <a:xfrm>
            <a:off x="1055689" y="1886036"/>
            <a:ext cx="2155597" cy="2138086"/>
          </a:xfrm>
          <a:noFill/>
        </p:spPr>
        <p:txBody>
          <a:bodyPr rIns="90000"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3515204" y="2327164"/>
            <a:ext cx="792846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3800" dirty="0">
                <a:latin typeface="+mj-lt"/>
              </a:rPr>
              <a:t>”</a:t>
            </a:r>
            <a:endParaRPr lang="ru-RU" sz="13800" dirty="0">
              <a:latin typeface="+mj-lt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0390170" y="4505484"/>
            <a:ext cx="792846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3800" dirty="0">
                <a:latin typeface="+mj-lt"/>
              </a:rPr>
              <a:t>”</a:t>
            </a:r>
            <a:endParaRPr lang="ru-RU" sz="13800" dirty="0">
              <a:latin typeface="+mj-lt"/>
            </a:endParaRPr>
          </a:p>
        </p:txBody>
      </p:sp>
      <p:sp>
        <p:nvSpPr>
          <p:cNvPr id="27" name="Прямоугольник 26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558F6C5-9DE4-4867-A413-7F3BD45138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8F668EE-65E5-4771-8F54-7FA6D48330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1" name="Нижний колонтитул 4">
            <a:extLst>
              <a:ext uri="{FF2B5EF4-FFF2-40B4-BE49-F238E27FC236}">
                <a16:creationId xmlns:a16="http://schemas.microsoft.com/office/drawing/2014/main" id="{3AFCFED4-1B54-4814-851B-C0D671675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2" name="Текст 30">
            <a:extLst>
              <a:ext uri="{FF2B5EF4-FFF2-40B4-BE49-F238E27FC236}">
                <a16:creationId xmlns:a16="http://schemas.microsoft.com/office/drawing/2014/main" id="{5FE43758-4075-4C89-B705-46D639CC11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A39B885-0BA1-4277-AD29-EDCF78354D25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2CC2693C-00E7-4A93-90E3-B5BDD444C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59794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70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4029" y="365125"/>
            <a:ext cx="10789919" cy="1325563"/>
          </a:xfrm>
          <a:prstGeom prst="rect">
            <a:avLst/>
          </a:prstGeom>
        </p:spPr>
        <p:txBody>
          <a:bodyPr vert="horz" lIns="0" tIns="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4029" y="1825625"/>
            <a:ext cx="10789919" cy="4351338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  <a:p>
            <a:pPr lvl="3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39437" y="57811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 kern="1200" baseline="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5B5A1824-DE1E-4399-8590-C35D2F7907FF}" type="datetime1">
              <a:rPr lang="ru-RU" smtClean="0"/>
              <a:t>23.06.2022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064029" y="6456106"/>
            <a:ext cx="70893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kern="1200" baseline="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110748" y="647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DC31608B-6ACE-444C-9DB8-D58F7232F59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84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3" r:id="rId3"/>
    <p:sldLayoutId id="2147483666" r:id="rId4"/>
    <p:sldLayoutId id="2147483665" r:id="rId5"/>
    <p:sldLayoutId id="2147483667" r:id="rId6"/>
    <p:sldLayoutId id="2147483664" r:id="rId7"/>
    <p:sldLayoutId id="2147483661" r:id="rId8"/>
    <p:sldLayoutId id="2147483650" r:id="rId9"/>
    <p:sldLayoutId id="2147483662" r:id="rId10"/>
    <p:sldLayoutId id="2147483654" r:id="rId11"/>
    <p:sldLayoutId id="2147483651" r:id="rId12"/>
    <p:sldLayoutId id="2147483652" r:id="rId13"/>
    <p:sldLayoutId id="2147483653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Prata" panose="00000500000000000000" pitchFamily="2" charset="-52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apland.r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hyperlink" Target="https://exrp.ru/" TargetMode="External"/><Relationship Id="rId3" Type="http://schemas.microsoft.com/office/2018/10/relationships/comments" Target="../comments/modernComment_121_F4494375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customXml" Target="../ink/ink5.xml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3_736CBE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hyperlink" Target="https://exrp.ru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5_BFBB22EE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hyperlink" Target="https://exrp.ru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7.svg"/><Relationship Id="rId7" Type="http://schemas.openxmlformats.org/officeDocument/2006/relationships/image" Target="../media/image2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72.png"/><Relationship Id="rId4" Type="http://schemas.openxmlformats.org/officeDocument/2006/relationships/customXml" Target="../ink/ink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png"/><Relationship Id="rId18" Type="http://schemas.openxmlformats.org/officeDocument/2006/relationships/hyperlink" Target="https://exrp.ru/" TargetMode="External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customXml" Target="../ink/ink2.xml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customXml" Target="../ink/ink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8.png"/><Relationship Id="rId5" Type="http://schemas.openxmlformats.org/officeDocument/2006/relationships/image" Target="../media/image9.svg"/><Relationship Id="rId15" Type="http://schemas.openxmlformats.org/officeDocument/2006/relationships/image" Target="../media/image20.png"/><Relationship Id="rId10" Type="http://schemas.openxmlformats.org/officeDocument/2006/relationships/customXml" Target="../ink/ink1.xml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customXml" Target="../ink/ink7.xml"/><Relationship Id="rId7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customXml" Target="../ink/ink8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hyperlink" Target="https://exrp.ru/" TargetMode="Externa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5" Type="http://schemas.openxmlformats.org/officeDocument/2006/relationships/customXml" Target="../ink/ink14.xml"/><Relationship Id="rId10" Type="http://schemas.openxmlformats.org/officeDocument/2006/relationships/image" Target="../media/image95.png"/><Relationship Id="rId4" Type="http://schemas.openxmlformats.org/officeDocument/2006/relationships/image" Target="../media/image92.png"/><Relationship Id="rId9" Type="http://schemas.openxmlformats.org/officeDocument/2006/relationships/customXml" Target="../ink/ink12.xml"/><Relationship Id="rId1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hyperlink" Target="https://exrp.ru/" TargetMode="External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customXml" Target="../ink/ink18.xml"/><Relationship Id="rId1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hyperlink" Target="https://exrp.ru/" TargetMode="External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11" Type="http://schemas.openxmlformats.org/officeDocument/2006/relationships/customXml" Target="../ink/ink24.xml"/><Relationship Id="rId5" Type="http://schemas.openxmlformats.org/officeDocument/2006/relationships/customXml" Target="../ink/ink21.xml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customXml" Target="../ink/ink23.xml"/><Relationship Id="rId1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hyperlink" Target="https://exrp.ru/" TargetMode="External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11" Type="http://schemas.openxmlformats.org/officeDocument/2006/relationships/customXml" Target="../ink/ink29.xml"/><Relationship Id="rId5" Type="http://schemas.openxmlformats.org/officeDocument/2006/relationships/customXml" Target="../ink/ink26.xml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customXml" Target="../ink/ink28.xml"/><Relationship Id="rId1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hyperlink" Target="https://exrp.ru/" TargetMode="External"/><Relationship Id="rId3" Type="http://schemas.openxmlformats.org/officeDocument/2006/relationships/customXml" Target="../ink/ink30.xml"/><Relationship Id="rId7" Type="http://schemas.openxmlformats.org/officeDocument/2006/relationships/customXml" Target="../ink/ink32.xml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11" Type="http://schemas.openxmlformats.org/officeDocument/2006/relationships/customXml" Target="../ink/ink34.xml"/><Relationship Id="rId5" Type="http://schemas.openxmlformats.org/officeDocument/2006/relationships/customXml" Target="../ink/ink31.xml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customXml" Target="../ink/ink33.xml"/><Relationship Id="rId1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exrp.ru/" TargetMode="External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6.xml"/><Relationship Id="rId5" Type="http://schemas.openxmlformats.org/officeDocument/2006/relationships/image" Target="../media/image108.png"/><Relationship Id="rId4" Type="http://schemas.openxmlformats.org/officeDocument/2006/relationships/customXml" Target="../ink/ink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hyperlink" Target="https://exrp.ru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hyperlink" Target="https://exrp.ru/" TargetMode="External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11" Type="http://schemas.openxmlformats.org/officeDocument/2006/relationships/customXml" Target="../ink/ink41.xml"/><Relationship Id="rId5" Type="http://schemas.openxmlformats.org/officeDocument/2006/relationships/customXml" Target="../ink/ink38.xml"/><Relationship Id="rId15" Type="http://schemas.openxmlformats.org/officeDocument/2006/relationships/customXml" Target="../ink/ink42.xml"/><Relationship Id="rId10" Type="http://schemas.openxmlformats.org/officeDocument/2006/relationships/image" Target="../media/image113.png"/><Relationship Id="rId4" Type="http://schemas.openxmlformats.org/officeDocument/2006/relationships/image" Target="../media/image110.png"/><Relationship Id="rId9" Type="http://schemas.openxmlformats.org/officeDocument/2006/relationships/customXml" Target="../ink/ink40.xml"/><Relationship Id="rId1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0.png"/><Relationship Id="rId18" Type="http://schemas.openxmlformats.org/officeDocument/2006/relationships/customXml" Target="../ink/ink50.xml"/><Relationship Id="rId3" Type="http://schemas.openxmlformats.org/officeDocument/2006/relationships/customXml" Target="../ink/ink43.xml"/><Relationship Id="rId7" Type="http://schemas.openxmlformats.org/officeDocument/2006/relationships/customXml" Target="../ink/ink45.xml"/><Relationship Id="rId12" Type="http://schemas.openxmlformats.org/officeDocument/2006/relationships/customXml" Target="../ink/ink47.xml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29.xml"/><Relationship Id="rId16" Type="http://schemas.openxmlformats.org/officeDocument/2006/relationships/customXml" Target="../ink/ink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11" Type="http://schemas.openxmlformats.org/officeDocument/2006/relationships/hyperlink" Target="https://exrp.ru/" TargetMode="External"/><Relationship Id="rId5" Type="http://schemas.openxmlformats.org/officeDocument/2006/relationships/customXml" Target="../ink/ink44.xml"/><Relationship Id="rId15" Type="http://schemas.openxmlformats.org/officeDocument/2006/relationships/image" Target="../media/image121.png"/><Relationship Id="rId10" Type="http://schemas.openxmlformats.org/officeDocument/2006/relationships/image" Target="../media/image119.png"/><Relationship Id="rId19" Type="http://schemas.openxmlformats.org/officeDocument/2006/relationships/image" Target="../media/image123.png"/><Relationship Id="rId4" Type="http://schemas.openxmlformats.org/officeDocument/2006/relationships/image" Target="../media/image116.png"/><Relationship Id="rId9" Type="http://schemas.openxmlformats.org/officeDocument/2006/relationships/customXml" Target="../ink/ink46.xml"/><Relationship Id="rId14" Type="http://schemas.openxmlformats.org/officeDocument/2006/relationships/customXml" Target="../ink/ink4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3.png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12" Type="http://schemas.openxmlformats.org/officeDocument/2006/relationships/customXml" Target="../ink/ink55.xml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11" Type="http://schemas.openxmlformats.org/officeDocument/2006/relationships/image" Target="../media/image112.png"/><Relationship Id="rId5" Type="http://schemas.openxmlformats.org/officeDocument/2006/relationships/customXml" Target="../ink/ink52.xml"/><Relationship Id="rId15" Type="http://schemas.openxmlformats.org/officeDocument/2006/relationships/image" Target="../media/image115.png"/><Relationship Id="rId10" Type="http://schemas.openxmlformats.org/officeDocument/2006/relationships/customXml" Target="../ink/ink54.xml"/><Relationship Id="rId4" Type="http://schemas.openxmlformats.org/officeDocument/2006/relationships/image" Target="../media/image110.png"/><Relationship Id="rId9" Type="http://schemas.openxmlformats.org/officeDocument/2006/relationships/hyperlink" Target="https://exrp.ru/" TargetMode="External"/><Relationship Id="rId14" Type="http://schemas.openxmlformats.org/officeDocument/2006/relationships/customXml" Target="../ink/ink5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13" Type="http://schemas.openxmlformats.org/officeDocument/2006/relationships/image" Target="../media/image127.png"/><Relationship Id="rId3" Type="http://schemas.openxmlformats.org/officeDocument/2006/relationships/hyperlink" Target="https://exrp.ru/" TargetMode="External"/><Relationship Id="rId7" Type="http://schemas.openxmlformats.org/officeDocument/2006/relationships/image" Target="../media/image126.png"/><Relationship Id="rId12" Type="http://schemas.openxmlformats.org/officeDocument/2006/relationships/customXml" Target="../ink/ink61.xml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8.xml"/><Relationship Id="rId11" Type="http://schemas.openxmlformats.org/officeDocument/2006/relationships/image" Target="../media/image114.png"/><Relationship Id="rId5" Type="http://schemas.openxmlformats.org/officeDocument/2006/relationships/image" Target="../media/image125.png"/><Relationship Id="rId15" Type="http://schemas.openxmlformats.org/officeDocument/2006/relationships/image" Target="../media/image128.png"/><Relationship Id="rId10" Type="http://schemas.openxmlformats.org/officeDocument/2006/relationships/customXml" Target="../ink/ink60.xml"/><Relationship Id="rId4" Type="http://schemas.openxmlformats.org/officeDocument/2006/relationships/customXml" Target="../ink/ink57.xml"/><Relationship Id="rId9" Type="http://schemas.openxmlformats.org/officeDocument/2006/relationships/image" Target="../media/image111.png"/><Relationship Id="rId14" Type="http://schemas.openxmlformats.org/officeDocument/2006/relationships/customXml" Target="../ink/ink6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hyperlink" Target="https://exrp.ru/" TargetMode="Externa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hyperlink" Target="https://exrp.ru/" TargetMode="External"/><Relationship Id="rId3" Type="http://schemas.openxmlformats.org/officeDocument/2006/relationships/customXml" Target="../ink/ink64.xml"/><Relationship Id="rId7" Type="http://schemas.openxmlformats.org/officeDocument/2006/relationships/customXml" Target="../ink/ink66.xml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11" Type="http://schemas.openxmlformats.org/officeDocument/2006/relationships/customXml" Target="../ink/ink68.xml"/><Relationship Id="rId5" Type="http://schemas.openxmlformats.org/officeDocument/2006/relationships/customXml" Target="../ink/ink65.xml"/><Relationship Id="rId10" Type="http://schemas.openxmlformats.org/officeDocument/2006/relationships/image" Target="../media/image114.png"/><Relationship Id="rId4" Type="http://schemas.openxmlformats.org/officeDocument/2006/relationships/image" Target="../media/image131.png"/><Relationship Id="rId9" Type="http://schemas.openxmlformats.org/officeDocument/2006/relationships/customXml" Target="../ink/ink67.xml"/><Relationship Id="rId1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.xml"/><Relationship Id="rId13" Type="http://schemas.openxmlformats.org/officeDocument/2006/relationships/image" Target="../media/image137.png"/><Relationship Id="rId18" Type="http://schemas.openxmlformats.org/officeDocument/2006/relationships/image" Target="../media/image6.png"/><Relationship Id="rId26" Type="http://schemas.openxmlformats.org/officeDocument/2006/relationships/customXml" Target="../ink/ink78.xml"/><Relationship Id="rId3" Type="http://schemas.openxmlformats.org/officeDocument/2006/relationships/image" Target="../media/image132.png"/><Relationship Id="rId21" Type="http://schemas.openxmlformats.org/officeDocument/2006/relationships/image" Target="../media/image28.svg"/><Relationship Id="rId7" Type="http://schemas.openxmlformats.org/officeDocument/2006/relationships/image" Target="../media/image134.png"/><Relationship Id="rId12" Type="http://schemas.openxmlformats.org/officeDocument/2006/relationships/customXml" Target="../ink/ink74.xml"/><Relationship Id="rId17" Type="http://schemas.openxmlformats.org/officeDocument/2006/relationships/image" Target="../media/image139.png"/><Relationship Id="rId25" Type="http://schemas.openxmlformats.org/officeDocument/2006/relationships/image" Target="../media/image1810.png"/><Relationship Id="rId2" Type="http://schemas.openxmlformats.org/officeDocument/2006/relationships/customXml" Target="../ink/ink69.xml"/><Relationship Id="rId16" Type="http://schemas.openxmlformats.org/officeDocument/2006/relationships/customXml" Target="../ink/ink76.xm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71.xml"/><Relationship Id="rId11" Type="http://schemas.openxmlformats.org/officeDocument/2006/relationships/image" Target="../media/image136.png"/><Relationship Id="rId24" Type="http://schemas.openxmlformats.org/officeDocument/2006/relationships/customXml" Target="../ink/ink77.xml"/><Relationship Id="rId5" Type="http://schemas.openxmlformats.org/officeDocument/2006/relationships/image" Target="../media/image133.png"/><Relationship Id="rId15" Type="http://schemas.openxmlformats.org/officeDocument/2006/relationships/image" Target="../media/image138.png"/><Relationship Id="rId23" Type="http://schemas.openxmlformats.org/officeDocument/2006/relationships/image" Target="../media/image13.svg"/><Relationship Id="rId10" Type="http://schemas.openxmlformats.org/officeDocument/2006/relationships/customXml" Target="../ink/ink73.xml"/><Relationship Id="rId19" Type="http://schemas.openxmlformats.org/officeDocument/2006/relationships/image" Target="../media/image7.svg"/><Relationship Id="rId4" Type="http://schemas.openxmlformats.org/officeDocument/2006/relationships/customXml" Target="../ink/ink70.xml"/><Relationship Id="rId9" Type="http://schemas.openxmlformats.org/officeDocument/2006/relationships/image" Target="../media/image135.png"/><Relationship Id="rId14" Type="http://schemas.openxmlformats.org/officeDocument/2006/relationships/customXml" Target="../ink/ink75.xml"/><Relationship Id="rId22" Type="http://schemas.openxmlformats.org/officeDocument/2006/relationships/image" Target="../media/image12.png"/><Relationship Id="rId27" Type="http://schemas.openxmlformats.org/officeDocument/2006/relationships/image" Target="../media/image1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pland.ru/" TargetMode="External"/><Relationship Id="rId2" Type="http://schemas.openxmlformats.org/officeDocument/2006/relationships/hyperlink" Target="http://www.exrp.ru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2C95A-C90C-4DF7-95E2-9B93A3170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6469" y="2481057"/>
            <a:ext cx="8580684" cy="4240418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705340" y="346250"/>
            <a:ext cx="11011316" cy="1479966"/>
          </a:xfrm>
        </p:spPr>
        <p:txBody>
          <a:bodyPr>
            <a:noAutofit/>
          </a:bodyPr>
          <a:lstStyle/>
          <a:p>
            <a:pPr algn="l"/>
            <a:r>
              <a:rPr lang="ru-RU" sz="3200" dirty="0"/>
              <a:t>Введение в </a:t>
            </a:r>
            <a:r>
              <a:rPr lang="ro-RO" sz="3200" dirty="0"/>
              <a:t>ABAP- </a:t>
            </a:r>
            <a:r>
              <a:rPr lang="ru-RU" sz="3200" dirty="0"/>
              <a:t>инструментальные средства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068705" y="6257302"/>
            <a:ext cx="2743200" cy="558182"/>
          </a:xfrm>
        </p:spPr>
        <p:txBody>
          <a:bodyPr/>
          <a:lstStyle/>
          <a:p>
            <a:fld id="{85C82742-7E51-420D-BB67-B6F29893C5F1}" type="datetime4">
              <a:rPr lang="ru-RU" smtClean="0"/>
              <a:t>23 июня 2022 г.</a:t>
            </a:fld>
            <a:endParaRPr lang="ru-RU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>
          <a:xfrm>
            <a:off x="10371011" y="6399056"/>
            <a:ext cx="1577975" cy="334963"/>
          </a:xfrm>
        </p:spPr>
        <p:txBody>
          <a:bodyPr/>
          <a:lstStyle/>
          <a:p>
            <a:r>
              <a:rPr lang="en-US" dirty="0">
                <a:solidFill>
                  <a:srgbClr val="0F5F9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sapland.ru</a:t>
            </a:r>
            <a:endParaRPr lang="ru-RU" dirty="0">
              <a:solidFill>
                <a:srgbClr val="0F5F9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64795DB-DBEA-4F2C-85A4-521BCBFDE1BF}"/>
              </a:ext>
            </a:extLst>
          </p:cNvPr>
          <p:cNvSpPr/>
          <p:nvPr/>
        </p:nvSpPr>
        <p:spPr>
          <a:xfrm>
            <a:off x="919820" y="3924157"/>
            <a:ext cx="1882247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>
                <a:solidFill>
                  <a:schemeClr val="bg1"/>
                </a:solidFill>
              </a:rPr>
              <a:t>Курс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>
                <a:solidFill>
                  <a:srgbClr val="0F5F90"/>
                </a:solidFill>
              </a:rPr>
              <a:t>Никиты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 err="1">
                <a:solidFill>
                  <a:srgbClr val="0F5F90"/>
                </a:solidFill>
              </a:rPr>
              <a:t>Калуцкого</a:t>
            </a:r>
            <a:endParaRPr lang="ru-RU" sz="2400" b="1" dirty="0">
              <a:solidFill>
                <a:srgbClr val="0F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640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Скругленный прямоугольник 26">
            <a:extLst>
              <a:ext uri="{FF2B5EF4-FFF2-40B4-BE49-F238E27FC236}">
                <a16:creationId xmlns:a16="http://schemas.microsoft.com/office/drawing/2014/main" id="{E7D26D9A-FAD5-188F-5905-0207916D534C}"/>
              </a:ext>
            </a:extLst>
          </p:cNvPr>
          <p:cNvSpPr/>
          <p:nvPr/>
        </p:nvSpPr>
        <p:spPr>
          <a:xfrm>
            <a:off x="6008502" y="1505772"/>
            <a:ext cx="5790563" cy="365125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99309" y="452996"/>
            <a:ext cx="5604045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Введение в репозитарий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318187" y="2689545"/>
            <a:ext cx="5349943" cy="235147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Структура репозитария выстроена согласно логике </a:t>
            </a:r>
            <a:r>
              <a:rPr lang="ru-RU" sz="2000" b="1" dirty="0"/>
              <a:t>прикладных компонентов</a:t>
            </a:r>
            <a:r>
              <a:rPr lang="ru-RU" sz="2000" dirty="0"/>
              <a:t>: пакетов с группами объектов, сортированных по какому-либо признаку. 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B6EB393-3DB6-33DF-AC67-5705BA1E0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61705"/>
            <a:ext cx="5555321" cy="4032230"/>
          </a:xfrm>
          <a:prstGeom prst="rect">
            <a:avLst/>
          </a:prstGeom>
          <a:ln w="114300">
            <a:solidFill>
              <a:srgbClr val="0F608F"/>
            </a:solidFill>
            <a:prstDash val="dashDot"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F82EC4-1E9B-F95C-8B3E-4432E8B90087}"/>
              </a:ext>
            </a:extLst>
          </p:cNvPr>
          <p:cNvSpPr txBox="1"/>
          <p:nvPr/>
        </p:nvSpPr>
        <p:spPr>
          <a:xfrm>
            <a:off x="7818069" y="1545463"/>
            <a:ext cx="2171428" cy="307777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400" dirty="0">
                <a:solidFill>
                  <a:srgbClr val="0F5F90"/>
                </a:solidFill>
              </a:rPr>
              <a:t>Структура репозитария</a:t>
            </a:r>
          </a:p>
        </p:txBody>
      </p:sp>
    </p:spTree>
    <p:extLst>
      <p:ext uri="{BB962C8B-B14F-4D97-AF65-F5344CB8AC3E}">
        <p14:creationId xmlns:p14="http://schemas.microsoft.com/office/powerpoint/2010/main" val="124730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74A066C-884B-0654-8F9B-73F91C1186EF}"/>
              </a:ext>
            </a:extLst>
          </p:cNvPr>
          <p:cNvSpPr/>
          <p:nvPr/>
        </p:nvSpPr>
        <p:spPr>
          <a:xfrm>
            <a:off x="444694" y="3090230"/>
            <a:ext cx="4360910" cy="2983106"/>
          </a:xfrm>
          <a:prstGeom prst="roundRect">
            <a:avLst>
              <a:gd name="adj" fmla="val 9022"/>
            </a:avLst>
          </a:prstGeom>
          <a:noFill/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314517" y="533826"/>
            <a:ext cx="8586236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Инструменты поиска в репозитарии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444695" y="2281667"/>
            <a:ext cx="4766284" cy="327480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/>
              <a:t>Информационная система репозитария </a:t>
            </a:r>
            <a:r>
              <a:rPr lang="ru-RU" sz="2000" dirty="0"/>
              <a:t>используется для произвольного поиска информации.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Например, вам нужно посмотреть на программы определённого разработчика или на все изменения, внесённые после 14 июля. 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2FD430F-46B0-A447-FD64-368B7540E7D6}"/>
              </a:ext>
            </a:extLst>
          </p:cNvPr>
          <p:cNvSpPr/>
          <p:nvPr/>
        </p:nvSpPr>
        <p:spPr>
          <a:xfrm>
            <a:off x="5652655" y="1560684"/>
            <a:ext cx="6164045" cy="338554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F82EC4-1E9B-F95C-8B3E-4432E8B90087}"/>
              </a:ext>
            </a:extLst>
          </p:cNvPr>
          <p:cNvSpPr txBox="1"/>
          <p:nvPr/>
        </p:nvSpPr>
        <p:spPr>
          <a:xfrm>
            <a:off x="6678795" y="1555246"/>
            <a:ext cx="4155946" cy="338554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600" dirty="0">
                <a:solidFill>
                  <a:srgbClr val="0F5F90"/>
                </a:solidFill>
              </a:rPr>
              <a:t>Информационная система репозитария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0134927-1098-2821-596B-E158C9534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829" y="2050835"/>
            <a:ext cx="5907441" cy="4022501"/>
          </a:xfrm>
          <a:prstGeom prst="rect">
            <a:avLst/>
          </a:prstGeom>
          <a:ln w="114300">
            <a:solidFill>
              <a:schemeClr val="accent5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04417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A8E6B664-0F17-D4F0-58BA-FEAE7E2405CE}"/>
              </a:ext>
            </a:extLst>
          </p:cNvPr>
          <p:cNvSpPr/>
          <p:nvPr/>
        </p:nvSpPr>
        <p:spPr>
          <a:xfrm>
            <a:off x="5930479" y="1516297"/>
            <a:ext cx="5918662" cy="320974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323789" y="549913"/>
            <a:ext cx="7934313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Инструменты поиска в репозитарии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467550" y="2533255"/>
            <a:ext cx="4417763" cy="235147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Репозитарий представляет собой </a:t>
            </a:r>
            <a:r>
              <a:rPr lang="ru-RU" sz="2000" b="1" dirty="0"/>
              <a:t>иерархию</a:t>
            </a:r>
            <a:r>
              <a:rPr lang="ru-RU" sz="2000" dirty="0"/>
              <a:t> в форме древовидной структуры, классической для всех приложений, с которыми мы ежедневно работаем.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66F1A2C-60E0-C01D-6A85-0DBFC6B15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170" y="2099552"/>
            <a:ext cx="5669280" cy="4004564"/>
          </a:xfrm>
          <a:prstGeom prst="rect">
            <a:avLst/>
          </a:prstGeom>
          <a:ln w="114300">
            <a:solidFill>
              <a:schemeClr val="accent5">
                <a:lumMod val="75000"/>
              </a:schemeClr>
            </a:solidFill>
            <a:prstDash val="dashDot"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F82EC4-1E9B-F95C-8B3E-4432E8B90087}"/>
              </a:ext>
            </a:extLst>
          </p:cNvPr>
          <p:cNvSpPr txBox="1"/>
          <p:nvPr/>
        </p:nvSpPr>
        <p:spPr>
          <a:xfrm>
            <a:off x="7462656" y="1538126"/>
            <a:ext cx="2854308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600" dirty="0">
                <a:solidFill>
                  <a:srgbClr val="0F5F90"/>
                </a:solidFill>
              </a:rPr>
              <a:t>Иерархия приложений </a:t>
            </a:r>
            <a:r>
              <a:rPr lang="en-US" sz="1600" dirty="0">
                <a:solidFill>
                  <a:srgbClr val="0F5F90"/>
                </a:solidFill>
              </a:rPr>
              <a:t>SAP</a:t>
            </a:r>
            <a:endParaRPr lang="ru-RU" sz="1600" dirty="0">
              <a:solidFill>
                <a:srgbClr val="0F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26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787DFB60-C9CE-ECBC-E00D-16C892656870}"/>
              </a:ext>
            </a:extLst>
          </p:cNvPr>
          <p:cNvSpPr/>
          <p:nvPr/>
        </p:nvSpPr>
        <p:spPr>
          <a:xfrm>
            <a:off x="4422370" y="1686812"/>
            <a:ext cx="7431577" cy="365125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F82EC4-1E9B-F95C-8B3E-4432E8B90087}"/>
              </a:ext>
            </a:extLst>
          </p:cNvPr>
          <p:cNvSpPr txBox="1"/>
          <p:nvPr/>
        </p:nvSpPr>
        <p:spPr>
          <a:xfrm>
            <a:off x="5653631" y="1703438"/>
            <a:ext cx="4878900" cy="338554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600" dirty="0">
                <a:solidFill>
                  <a:srgbClr val="0F5F90"/>
                </a:solidFill>
              </a:rPr>
              <a:t>Инструменты </a:t>
            </a:r>
            <a:r>
              <a:rPr lang="en-US" sz="1600" dirty="0">
                <a:solidFill>
                  <a:srgbClr val="0F5F90"/>
                </a:solidFill>
              </a:rPr>
              <a:t>ABAP-</a:t>
            </a:r>
            <a:r>
              <a:rPr lang="ru-RU" sz="1600" dirty="0">
                <a:solidFill>
                  <a:srgbClr val="0F5F90"/>
                </a:solidFill>
              </a:rPr>
              <a:t>инструментальных средств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C955AA-A622-7FD9-7BE8-87F4DB34F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467" y="2260456"/>
            <a:ext cx="7182979" cy="3820978"/>
          </a:xfrm>
          <a:prstGeom prst="rect">
            <a:avLst/>
          </a:prstGeom>
          <a:noFill/>
          <a:ln w="114300" cap="rnd">
            <a:solidFill>
              <a:schemeClr val="accent1">
                <a:lumMod val="75000"/>
              </a:schemeClr>
            </a:solidFill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C36222-6F34-0AE7-0FC5-31DD9BCAEDEB}"/>
              </a:ext>
            </a:extLst>
          </p:cNvPr>
          <p:cNvSpPr txBox="1"/>
          <p:nvPr/>
        </p:nvSpPr>
        <p:spPr>
          <a:xfrm>
            <a:off x="354684" y="2578155"/>
            <a:ext cx="3648188" cy="235147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Инструментальные средства </a:t>
            </a:r>
            <a:r>
              <a:rPr lang="en-US" sz="2000" dirty="0"/>
              <a:t>ABAP</a:t>
            </a:r>
            <a:r>
              <a:rPr lang="ru-RU" sz="2000" dirty="0"/>
              <a:t> охватывают </a:t>
            </a:r>
            <a:r>
              <a:rPr lang="ru-RU" sz="2000" b="1" dirty="0"/>
              <a:t>весь цикл разработки </a:t>
            </a:r>
            <a:r>
              <a:rPr lang="ru-RU" sz="2000" dirty="0"/>
              <a:t>программного обеспечения.</a:t>
            </a:r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637162" y="525728"/>
            <a:ext cx="9144526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Работа с навигатором по объектам</a:t>
            </a:r>
          </a:p>
        </p:txBody>
      </p:sp>
    </p:spTree>
    <p:extLst>
      <p:ext uri="{BB962C8B-B14F-4D97-AF65-F5344CB8AC3E}">
        <p14:creationId xmlns:p14="http://schemas.microsoft.com/office/powerpoint/2010/main" val="3601841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5B5AFD8B-9B57-CB93-F11E-BC97564F6021}"/>
                  </a:ext>
                </a:extLst>
              </p14:cNvPr>
              <p14:cNvContentPartPr/>
              <p14:nvPr/>
            </p14:nvContentPartPr>
            <p14:xfrm>
              <a:off x="6414494" y="867959"/>
              <a:ext cx="63360" cy="3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5B5AFD8B-9B57-CB93-F11E-BC97564F602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51854" y="805319"/>
                <a:ext cx="189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015250" y="416464"/>
            <a:ext cx="8923020" cy="679994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000" dirty="0">
                <a:latin typeface="+mj-lt"/>
              </a:rPr>
              <a:t>Структура экрана в навигаторе по объектам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6A6EA6A-11CE-1243-F903-BCC32F0E4F64}"/>
              </a:ext>
            </a:extLst>
          </p:cNvPr>
          <p:cNvSpPr/>
          <p:nvPr/>
        </p:nvSpPr>
        <p:spPr>
          <a:xfrm>
            <a:off x="3168534" y="1547953"/>
            <a:ext cx="5854931" cy="4505498"/>
          </a:xfrm>
          <a:prstGeom prst="roundRect">
            <a:avLst>
              <a:gd name="adj" fmla="val 3908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49F001C-8787-ECC0-7EAF-5541B056BC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0636" y="1787837"/>
            <a:ext cx="5410728" cy="4025730"/>
          </a:xfrm>
          <a:prstGeom prst="rect">
            <a:avLst/>
          </a:prstGeom>
          <a:ln w="114300">
            <a:solidFill>
              <a:schemeClr val="accent1">
                <a:lumMod val="75000"/>
              </a:schemeClr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984421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Скругленный прямоугольник 24">
            <a:extLst>
              <a:ext uri="{FF2B5EF4-FFF2-40B4-BE49-F238E27FC236}">
                <a16:creationId xmlns:a16="http://schemas.microsoft.com/office/drawing/2014/main" id="{F4DBBED0-F210-2951-E1E8-F03D4ABA8A07}"/>
              </a:ext>
            </a:extLst>
          </p:cNvPr>
          <p:cNvSpPr/>
          <p:nvPr/>
        </p:nvSpPr>
        <p:spPr>
          <a:xfrm>
            <a:off x="5454216" y="1529544"/>
            <a:ext cx="6462234" cy="4670604"/>
          </a:xfrm>
          <a:prstGeom prst="roundRect">
            <a:avLst>
              <a:gd name="adj" fmla="val 3908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767216" y="622664"/>
            <a:ext cx="7110060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/>
              <a:t>Работа с областью навигации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382056" y="1985071"/>
            <a:ext cx="4119312" cy="327480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/>
              <a:t>Списки объектов </a:t>
            </a:r>
            <a:r>
              <a:rPr lang="ru-RU" sz="2000" dirty="0"/>
              <a:t>выводятся на экран в области навигации. Например, если для просмотра выбран пакет, то там перечисляются все объекты репозитария, принадлежащие к этому пакету.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9511FA-2B09-5F78-2CD4-1F4934163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216" y="1778925"/>
            <a:ext cx="5839462" cy="4205573"/>
          </a:xfrm>
          <a:prstGeom prst="rect">
            <a:avLst/>
          </a:prstGeom>
          <a:ln w="114300">
            <a:solidFill>
              <a:schemeClr val="accent1">
                <a:lumMod val="75000"/>
              </a:schemeClr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9365063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725CE47E-B34C-B8B4-6D67-EA44F4BB75BB}"/>
              </a:ext>
            </a:extLst>
          </p:cNvPr>
          <p:cNvSpPr/>
          <p:nvPr/>
        </p:nvSpPr>
        <p:spPr>
          <a:xfrm>
            <a:off x="3284908" y="1596040"/>
            <a:ext cx="5854931" cy="4505498"/>
          </a:xfrm>
          <a:prstGeom prst="roundRect">
            <a:avLst>
              <a:gd name="adj" fmla="val 3908"/>
            </a:avLst>
          </a:prstGeom>
          <a:solidFill>
            <a:schemeClr val="bg2">
              <a:lumMod val="9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800819" y="588657"/>
            <a:ext cx="8614383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/>
              <a:t>Функции в инструментальной области</a:t>
            </a:r>
            <a:endParaRPr lang="ru-RU" sz="3200" b="1" dirty="0">
              <a:latin typeface="+mj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7F8CDF-B5DA-80DA-922D-5CBBC5801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150" y="1831680"/>
            <a:ext cx="5256449" cy="4034218"/>
          </a:xfrm>
          <a:prstGeom prst="rect">
            <a:avLst/>
          </a:prstGeom>
          <a:ln w="114300">
            <a:solidFill>
              <a:schemeClr val="accent1">
                <a:lumMod val="75000"/>
              </a:schemeClr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32167124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158135" y="262930"/>
            <a:ext cx="8791565" cy="969496"/>
          </a:xfr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3000" dirty="0"/>
              <a:t>Синхронизация области навигации и инструментальной области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30F8A91D-A062-320D-8977-48EA7E63E316}"/>
              </a:ext>
            </a:extLst>
          </p:cNvPr>
          <p:cNvSpPr/>
          <p:nvPr/>
        </p:nvSpPr>
        <p:spPr>
          <a:xfrm>
            <a:off x="2839415" y="1462453"/>
            <a:ext cx="6247169" cy="4804757"/>
          </a:xfrm>
          <a:prstGeom prst="roundRect">
            <a:avLst>
              <a:gd name="adj" fmla="val 2588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C30C6E-3C80-6400-4CAC-A4E39567A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135" y="1692480"/>
            <a:ext cx="5637655" cy="4344702"/>
          </a:xfrm>
          <a:prstGeom prst="rect">
            <a:avLst/>
          </a:prstGeom>
          <a:ln w="114300">
            <a:solidFill>
              <a:schemeClr val="accent1">
                <a:lumMod val="75000"/>
              </a:schemeClr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184562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643943" y="616523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уроку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85462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203179" y="3425753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83568" y="2606408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accent5">
                    <a:lumMod val="75000"/>
                  </a:schemeClr>
                </a:solidFill>
              </a:rPr>
              <a:t>Теперь вы умеете:</a:t>
            </a: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1672" y="1536120"/>
            <a:ext cx="914400" cy="914400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F9C01C9D-7CA9-250F-A02D-99BEFE026950}"/>
              </a:ext>
            </a:extLst>
          </p:cNvPr>
          <p:cNvSpPr/>
          <p:nvPr/>
        </p:nvSpPr>
        <p:spPr>
          <a:xfrm>
            <a:off x="2707442" y="3774095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B1793C7-FFB4-173C-818D-D89D75B70EF9}"/>
              </a:ext>
            </a:extLst>
          </p:cNvPr>
          <p:cNvSpPr/>
          <p:nvPr/>
        </p:nvSpPr>
        <p:spPr>
          <a:xfrm>
            <a:off x="2707443" y="4544165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3A04270-5372-1766-9997-D3BBB0080DB5}"/>
              </a:ext>
            </a:extLst>
          </p:cNvPr>
          <p:cNvSpPr/>
          <p:nvPr/>
        </p:nvSpPr>
        <p:spPr>
          <a:xfrm>
            <a:off x="2707442" y="5308215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04987-E456-B58D-5325-41ADB97A4C8F}"/>
              </a:ext>
            </a:extLst>
          </p:cNvPr>
          <p:cNvSpPr txBox="1"/>
          <p:nvPr/>
        </p:nvSpPr>
        <p:spPr>
          <a:xfrm flipH="1">
            <a:off x="2629714" y="3619040"/>
            <a:ext cx="6244463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ориентироваться в структурах репозитариев;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9A0493-9D8C-9752-E454-820807424339}"/>
              </a:ext>
            </a:extLst>
          </p:cNvPr>
          <p:cNvSpPr txBox="1"/>
          <p:nvPr/>
        </p:nvSpPr>
        <p:spPr>
          <a:xfrm flipH="1">
            <a:off x="2707442" y="4383893"/>
            <a:ext cx="757943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искать интересующие объекты во всём массиве данных;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784CD1-24A7-5013-00B9-68F1BC95A26E}"/>
              </a:ext>
            </a:extLst>
          </p:cNvPr>
          <p:cNvSpPr txBox="1"/>
          <p:nvPr/>
        </p:nvSpPr>
        <p:spPr>
          <a:xfrm flipH="1">
            <a:off x="2797383" y="5127444"/>
            <a:ext cx="385302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пользоваться навигатором. </a:t>
            </a:r>
          </a:p>
        </p:txBody>
      </p:sp>
    </p:spTree>
    <p:extLst>
      <p:ext uri="{BB962C8B-B14F-4D97-AF65-F5344CB8AC3E}">
        <p14:creationId xmlns:p14="http://schemas.microsoft.com/office/powerpoint/2010/main" val="3064952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2516" y="2618536"/>
            <a:ext cx="11089724" cy="1815882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000" dirty="0">
                <a:latin typeface="+mj-lt"/>
              </a:rPr>
              <a:t>Разработка программ и организация разработок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921F704B-0CF1-7679-7FFD-B9AA13F52AB1}"/>
              </a:ext>
            </a:extLst>
          </p:cNvPr>
          <p:cNvSpPr txBox="1">
            <a:spLocks/>
          </p:cNvSpPr>
          <p:nvPr/>
        </p:nvSpPr>
        <p:spPr>
          <a:xfrm>
            <a:off x="9331286" y="569811"/>
            <a:ext cx="3520873" cy="501676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ctr"/>
            <a:r>
              <a:rPr lang="ru-RU" sz="3200"/>
              <a:t>Глава 2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878226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9331286" y="569811"/>
            <a:ext cx="3520873" cy="501676"/>
          </a:xfrm>
        </p:spPr>
        <p:txBody>
          <a:bodyPr wrap="square">
            <a:spAutoFit/>
          </a:bodyPr>
          <a:lstStyle/>
          <a:p>
            <a:pPr algn="ctr"/>
            <a:r>
              <a:rPr lang="ru-RU" sz="3200" dirty="0"/>
              <a:t>Глава 2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04A723E6-28F7-3B6F-B2AC-B840086B3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4330" y="3272666"/>
            <a:ext cx="10278613" cy="892552"/>
          </a:xfrm>
        </p:spPr>
        <p:txBody>
          <a:bodyPr/>
          <a:lstStyle/>
          <a:p>
            <a:pPr algn="r">
              <a:lnSpc>
                <a:spcPct val="150000"/>
              </a:lnSpc>
            </a:pPr>
            <a:r>
              <a:rPr lang="ru-RU" sz="4000" b="0" dirty="0">
                <a:solidFill>
                  <a:schemeClr val="tx1"/>
                </a:solidFill>
                <a:latin typeface="+mj-lt"/>
              </a:rPr>
              <a:t>Начало работы с инструментами </a:t>
            </a:r>
            <a:r>
              <a:rPr lang="en-US" sz="4000" b="0" dirty="0">
                <a:solidFill>
                  <a:schemeClr val="tx1"/>
                </a:solidFill>
                <a:latin typeface="+mj-lt"/>
              </a:rPr>
              <a:t>ABAP</a:t>
            </a:r>
            <a:endParaRPr lang="ru-RU" sz="4000" b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8245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Обзор урока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587500" y="2533476"/>
            <a:ext cx="9017000" cy="224927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На этом уроке научимся создавать программы, коды транзакций и пакетов, а также освоим присвоение объекта определённому пакету репозитария. Кроме того, обсудим внедрение пакетов разработки в среду </a:t>
            </a:r>
            <a:r>
              <a:rPr lang="ro-RO" sz="2400" dirty="0"/>
              <a:t>SAP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7049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урока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85462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485784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160631" y="1973587"/>
            <a:ext cx="5990609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Прослушав этот урок,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980750" y="2747966"/>
            <a:ext cx="6350373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перечислять и использовать утилиты для правильной организации</a:t>
            </a:r>
          </a:p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процесса разработки программного обеспечения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980750" y="4235169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создавать пакеты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250620E-4C28-DE9A-5C7F-FD754D96D967}"/>
              </a:ext>
            </a:extLst>
          </p:cNvPr>
          <p:cNvSpPr/>
          <p:nvPr/>
        </p:nvSpPr>
        <p:spPr>
          <a:xfrm>
            <a:off x="2980750" y="4794836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создавать программы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3052205" y="3726689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BD5E98B7-75BF-19FF-8FEE-DD8E396B37B3}"/>
              </a:ext>
            </a:extLst>
          </p:cNvPr>
          <p:cNvSpPr/>
          <p:nvPr/>
        </p:nvSpPr>
        <p:spPr>
          <a:xfrm>
            <a:off x="3052206" y="4870285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D1236B3-1AB6-0074-C3D8-A67C92266BF0}"/>
              </a:ext>
            </a:extLst>
          </p:cNvPr>
          <p:cNvSpPr/>
          <p:nvPr/>
        </p:nvSpPr>
        <p:spPr>
          <a:xfrm>
            <a:off x="2980750" y="5352562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создавать транзакции</a:t>
            </a: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3052205" y="4316228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5" name="Прямоугольный треугольник 14">
            <a:extLst>
              <a:ext uri="{FF2B5EF4-FFF2-40B4-BE49-F238E27FC236}">
                <a16:creationId xmlns:a16="http://schemas.microsoft.com/office/drawing/2014/main" id="{B1C153E8-2676-454A-62D4-E8C119828893}"/>
              </a:ext>
            </a:extLst>
          </p:cNvPr>
          <p:cNvSpPr/>
          <p:nvPr/>
        </p:nvSpPr>
        <p:spPr>
          <a:xfrm>
            <a:off x="3052206" y="5417161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209150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376585" y="3348435"/>
            <a:ext cx="9219371" cy="83099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Необходимо создать новый пакет и </a:t>
            </a:r>
            <a:r>
              <a:rPr lang="ro-RO" sz="24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программы в рамках структуры проекта разработки.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376585" y="2545070"/>
            <a:ext cx="9438829" cy="2541685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142742" y="3308825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357022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8D688A14-8B21-B592-F184-94A9A0247D16}"/>
              </a:ext>
            </a:extLst>
          </p:cNvPr>
          <p:cNvSpPr/>
          <p:nvPr/>
        </p:nvSpPr>
        <p:spPr>
          <a:xfrm>
            <a:off x="475434" y="3603166"/>
            <a:ext cx="4413235" cy="2146371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73516" y="1299860"/>
                <a:ext cx="482040" cy="1389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9EFAF48-01FA-02AC-8667-E4F9FB371B93}"/>
              </a:ext>
            </a:extLst>
          </p:cNvPr>
          <p:cNvSpPr/>
          <p:nvPr/>
        </p:nvSpPr>
        <p:spPr>
          <a:xfrm>
            <a:off x="5503450" y="1763722"/>
            <a:ext cx="5740405" cy="4125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75434" y="2051479"/>
            <a:ext cx="3447737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Организация разработок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625191" y="3768955"/>
            <a:ext cx="4113720" cy="181588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Проекты разработок выполняются в системе разработок. Объекты разработки, обработанные или созданные в проекте, переносятся в последующие системы (тестовую и/или продуктивную систему) по завершении проекта.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FB25F69-E957-BECD-88AD-63F68C097B76}"/>
              </a:ext>
            </a:extLst>
          </p:cNvPr>
          <p:cNvSpPr/>
          <p:nvPr/>
        </p:nvSpPr>
        <p:spPr>
          <a:xfrm>
            <a:off x="5351050" y="1611322"/>
            <a:ext cx="5740405" cy="4125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90FE28-C6AD-6437-5C38-CC18B3759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519" y="1458921"/>
            <a:ext cx="5740405" cy="41259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3967EFD-44B5-DB10-B7CB-9CDE4551C29B}"/>
              </a:ext>
            </a:extLst>
          </p:cNvPr>
          <p:cNvSpPr/>
          <p:nvPr/>
        </p:nvSpPr>
        <p:spPr>
          <a:xfrm>
            <a:off x="6500547" y="5975537"/>
            <a:ext cx="3318737" cy="2550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E0CF0-88DE-7036-8D8B-BB5902842CE7}"/>
              </a:ext>
            </a:extLst>
          </p:cNvPr>
          <p:cNvSpPr txBox="1"/>
          <p:nvPr/>
        </p:nvSpPr>
        <p:spPr>
          <a:xfrm>
            <a:off x="6535533" y="5925292"/>
            <a:ext cx="3200626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1600" dirty="0"/>
              <a:t>Перенос объектов разработки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935098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3BC50C9-A01E-E6F6-32AE-216039AE8C90}"/>
              </a:ext>
            </a:extLst>
          </p:cNvPr>
          <p:cNvSpPr/>
          <p:nvPr/>
        </p:nvSpPr>
        <p:spPr>
          <a:xfrm>
            <a:off x="806968" y="2174569"/>
            <a:ext cx="5831028" cy="38509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026394" y="3232666"/>
            <a:ext cx="4727171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/>
              <a:t>Организация проекта разработок в запросе на изменение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89A4A2-16ED-88E5-37E5-0AACD061288A}"/>
              </a:ext>
            </a:extLst>
          </p:cNvPr>
          <p:cNvSpPr/>
          <p:nvPr/>
        </p:nvSpPr>
        <p:spPr>
          <a:xfrm>
            <a:off x="631014" y="2000271"/>
            <a:ext cx="5831028" cy="38509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D813BF-5C20-CDF5-A1F2-F04D631A6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35" y="1834995"/>
            <a:ext cx="5831028" cy="385090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9298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581091C-683C-3F99-D4F1-8616DDEF80CC}"/>
              </a:ext>
            </a:extLst>
          </p:cNvPr>
          <p:cNvSpPr/>
          <p:nvPr/>
        </p:nvSpPr>
        <p:spPr>
          <a:xfrm>
            <a:off x="935773" y="5336772"/>
            <a:ext cx="10715547" cy="685322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CC24F8-8425-6E1B-C5FE-2D1E94954D78}"/>
              </a:ext>
            </a:extLst>
          </p:cNvPr>
          <p:cNvSpPr/>
          <p:nvPr/>
        </p:nvSpPr>
        <p:spPr>
          <a:xfrm>
            <a:off x="935774" y="1759941"/>
            <a:ext cx="10715547" cy="617500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9" name="Загнутый угол 8">
            <a:extLst>
              <a:ext uri="{FF2B5EF4-FFF2-40B4-BE49-F238E27FC236}">
                <a16:creationId xmlns:a16="http://schemas.microsoft.com/office/drawing/2014/main" id="{9A35057B-0511-D968-EF30-F57325E7A535}"/>
              </a:ext>
            </a:extLst>
          </p:cNvPr>
          <p:cNvSpPr/>
          <p:nvPr/>
        </p:nvSpPr>
        <p:spPr>
          <a:xfrm>
            <a:off x="1147156" y="2593568"/>
            <a:ext cx="10504165" cy="247719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66A7C-0FB4-9EAE-4CA9-2D4F829D3FE3}"/>
              </a:ext>
            </a:extLst>
          </p:cNvPr>
          <p:cNvSpPr txBox="1"/>
          <p:nvPr/>
        </p:nvSpPr>
        <p:spPr>
          <a:xfrm>
            <a:off x="935774" y="1826441"/>
            <a:ext cx="10715547" cy="4062651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b="1" dirty="0">
                <a:solidFill>
                  <a:schemeClr val="bg1"/>
                </a:solidFill>
              </a:rPr>
              <a:t>Перейдите к </a:t>
            </a:r>
            <a:r>
              <a:rPr lang="ru-RU" sz="2000" b="1" i="1" dirty="0">
                <a:solidFill>
                  <a:schemeClr val="bg1"/>
                </a:solidFill>
              </a:rPr>
              <a:t>навигатору по объектам.</a:t>
            </a:r>
            <a:r>
              <a:rPr lang="ru-RU" sz="2000" b="1" dirty="0">
                <a:solidFill>
                  <a:schemeClr val="bg1"/>
                </a:solidFill>
              </a:rPr>
              <a:t> Выберите один из двух вариантов:</a:t>
            </a:r>
          </a:p>
          <a:p>
            <a:endParaRPr lang="ru-RU" b="1" dirty="0"/>
          </a:p>
          <a:p>
            <a:endParaRPr lang="ru-RU" b="1" dirty="0"/>
          </a:p>
          <a:p>
            <a:pPr marL="800100" lvl="1" indent="-342900">
              <a:buFont typeface="+mj-lt"/>
              <a:buAutoNum type="alphaLcParenR"/>
            </a:pPr>
            <a:r>
              <a:rPr lang="ru-RU" b="1" dirty="0"/>
              <a:t>В области навигации выберите тип объекта </a:t>
            </a:r>
            <a:r>
              <a:rPr lang="ru-RU" b="1" i="1" dirty="0"/>
              <a:t>Пакет</a:t>
            </a:r>
            <a:r>
              <a:rPr lang="ru-RU" b="1" dirty="0"/>
              <a:t> и введите имя пакета в поле ввода внизу. (Удостоверьтесь в соблюдении соглашений области имен клиента.) Выберите </a:t>
            </a:r>
            <a:r>
              <a:rPr lang="ro-RO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Enter</a:t>
            </a:r>
            <a:r>
              <a:rPr lang="ro-RO" b="1" dirty="0"/>
              <a:t>. </a:t>
            </a:r>
            <a:r>
              <a:rPr lang="ru-RU" b="1" dirty="0"/>
              <a:t>Если указанный пакет еще не существует, на экран выводится диалог для создания пакета.</a:t>
            </a:r>
          </a:p>
          <a:p>
            <a:pPr lvl="1"/>
            <a:endParaRPr lang="ru-RU" b="1" dirty="0"/>
          </a:p>
          <a:p>
            <a:pPr marL="800100" lvl="1" indent="-342900">
              <a:buFont typeface="+mj-lt"/>
              <a:buAutoNum type="alphaLcParenR" startAt="2"/>
            </a:pPr>
            <a:r>
              <a:rPr lang="ru-RU" b="1" dirty="0"/>
              <a:t>Выберите </a:t>
            </a:r>
            <a:r>
              <a:rPr lang="ru-RU" b="1" i="1" dirty="0"/>
              <a:t>Обработать объект </a:t>
            </a:r>
            <a:r>
              <a:rPr lang="ru-RU" b="1" dirty="0"/>
              <a:t>на первом экране </a:t>
            </a:r>
            <a:r>
              <a:rPr lang="ru-RU" b="1" i="1" dirty="0"/>
              <a:t>навигатора по объектам</a:t>
            </a:r>
            <a:r>
              <a:rPr lang="ru-RU" b="1" dirty="0"/>
              <a:t>. В диалоговом окне найдите поле определения пакета и введите имя пакета. Затем нажмите кнопку создания объекта (</a:t>
            </a:r>
            <a:r>
              <a:rPr lang="ro-RO" b="1" i="1" dirty="0"/>
              <a:t>F5</a:t>
            </a:r>
            <a:r>
              <a:rPr lang="ro-RO" b="1" dirty="0"/>
              <a:t>).</a:t>
            </a:r>
            <a:endParaRPr lang="ru-RU" b="1" dirty="0"/>
          </a:p>
          <a:p>
            <a:pPr lvl="1"/>
            <a:endParaRPr lang="ru-RU" b="1" dirty="0"/>
          </a:p>
          <a:p>
            <a:pPr lvl="1"/>
            <a:endParaRPr lang="ru-RU" b="1" dirty="0"/>
          </a:p>
          <a:p>
            <a:pPr marL="342900" indent="-342900">
              <a:buFont typeface="+mj-lt"/>
              <a:buAutoNum type="arabicPeriod" startAt="2"/>
            </a:pPr>
            <a:r>
              <a:rPr lang="ru-RU" sz="2000" b="1" dirty="0">
                <a:solidFill>
                  <a:schemeClr val="bg1"/>
                </a:solidFill>
              </a:rPr>
              <a:t>Установите атрибуты для создаваемого пакета.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703800" y="565418"/>
            <a:ext cx="6095999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Создание пакетов</a:t>
            </a:r>
          </a:p>
        </p:txBody>
      </p:sp>
    </p:spTree>
    <p:extLst>
      <p:ext uri="{BB962C8B-B14F-4D97-AF65-F5344CB8AC3E}">
        <p14:creationId xmlns:p14="http://schemas.microsoft.com/office/powerpoint/2010/main" val="79052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B6F5472-0596-1351-75A1-6EF1EE9DB968}"/>
              </a:ext>
            </a:extLst>
          </p:cNvPr>
          <p:cNvSpPr/>
          <p:nvPr/>
        </p:nvSpPr>
        <p:spPr>
          <a:xfrm>
            <a:off x="4738251" y="1662545"/>
            <a:ext cx="7046070" cy="4389120"/>
          </a:xfrm>
          <a:prstGeom prst="roundRect">
            <a:avLst>
              <a:gd name="adj" fmla="val 3031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89432" y="3179889"/>
            <a:ext cx="3500161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Настройка атрибута пакета (пример)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37EBA1-5B62-B5F8-1843-32DFB8BAA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968" y="1981125"/>
            <a:ext cx="6489600" cy="3785600"/>
          </a:xfrm>
          <a:prstGeom prst="rect">
            <a:avLst/>
          </a:prstGeom>
          <a:ln w="114300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2002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Скругленный прямоугольник 24">
            <a:extLst>
              <a:ext uri="{FF2B5EF4-FFF2-40B4-BE49-F238E27FC236}">
                <a16:creationId xmlns:a16="http://schemas.microsoft.com/office/drawing/2014/main" id="{D6F4CBC6-4705-F3D7-FDB4-01237E1B99CB}"/>
              </a:ext>
            </a:extLst>
          </p:cNvPr>
          <p:cNvSpPr/>
          <p:nvPr/>
        </p:nvSpPr>
        <p:spPr>
          <a:xfrm>
            <a:off x="2504564" y="2988703"/>
            <a:ext cx="7269024" cy="47968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6D2D96A1-E559-5319-A55D-6709D08AA754}"/>
              </a:ext>
            </a:extLst>
          </p:cNvPr>
          <p:cNvSpPr/>
          <p:nvPr/>
        </p:nvSpPr>
        <p:spPr>
          <a:xfrm>
            <a:off x="2504562" y="3696188"/>
            <a:ext cx="7269023" cy="47968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BAEDB833-0EE8-D547-1E4F-46FD6F4C11F7}"/>
              </a:ext>
            </a:extLst>
          </p:cNvPr>
          <p:cNvSpPr/>
          <p:nvPr/>
        </p:nvSpPr>
        <p:spPr>
          <a:xfrm>
            <a:off x="2504562" y="4420197"/>
            <a:ext cx="7269023" cy="47968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33CE6472-1AA2-CCE8-E17B-78EABD77B538}"/>
              </a:ext>
            </a:extLst>
          </p:cNvPr>
          <p:cNvSpPr/>
          <p:nvPr/>
        </p:nvSpPr>
        <p:spPr>
          <a:xfrm>
            <a:off x="2504562" y="2210904"/>
            <a:ext cx="7269024" cy="47968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BB08555-63DE-71D2-48B1-94FC590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2833" y="754437"/>
            <a:ext cx="8132479" cy="501676"/>
          </a:xfrm>
        </p:spPr>
        <p:txBody>
          <a:bodyPr/>
          <a:lstStyle/>
          <a:p>
            <a:r>
              <a:rPr lang="ru-RU" sz="3200" dirty="0"/>
              <a:t>Атрибуты имеют следующее значение: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08B09-FB16-681F-F35D-7F7C6036CC75}"/>
              </a:ext>
            </a:extLst>
          </p:cNvPr>
          <p:cNvSpPr txBox="1"/>
          <p:nvPr/>
        </p:nvSpPr>
        <p:spPr>
          <a:xfrm>
            <a:off x="2704430" y="1958116"/>
            <a:ext cx="8525742" cy="294176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285750" indent="-285750" algn="l" defTabSz="914400" rtl="0" eaLnBrk="1" latinLnBrk="0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</a:rPr>
              <a:t>Прикладной компонент;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</a:rPr>
              <a:t>Компонент программного обеспечения;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</a:rPr>
              <a:t>Уровень переноса;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</a:rPr>
              <a:t>Тип пакета;</a:t>
            </a:r>
          </a:p>
        </p:txBody>
      </p:sp>
    </p:spTree>
    <p:extLst>
      <p:ext uri="{BB962C8B-B14F-4D97-AF65-F5344CB8AC3E}">
        <p14:creationId xmlns:p14="http://schemas.microsoft.com/office/powerpoint/2010/main" val="4261427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BB08555-63DE-71D2-48B1-94FC590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4109" y="280223"/>
            <a:ext cx="9157615" cy="944874"/>
          </a:xfrm>
        </p:spPr>
        <p:txBody>
          <a:bodyPr/>
          <a:lstStyle/>
          <a:p>
            <a:r>
              <a:rPr lang="ru-RU" sz="3200" dirty="0"/>
              <a:t>Можно выбрать один из трех типов пакета: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08B09-FB16-681F-F35D-7F7C6036CC75}"/>
              </a:ext>
            </a:extLst>
          </p:cNvPr>
          <p:cNvSpPr txBox="1"/>
          <p:nvPr/>
        </p:nvSpPr>
        <p:spPr>
          <a:xfrm>
            <a:off x="2694109" y="2560530"/>
            <a:ext cx="8189240" cy="260872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285750" indent="-285750" algn="l" defTabSz="914400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Прикладной компонент;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Компонент программного обеспечения;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Уровень переноса;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Тип пакета;</a:t>
            </a: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607F29A-22AA-88DC-71AE-0540CC2A45BE}"/>
              </a:ext>
            </a:extLst>
          </p:cNvPr>
          <p:cNvSpPr/>
          <p:nvPr/>
        </p:nvSpPr>
        <p:spPr>
          <a:xfrm>
            <a:off x="1906838" y="1924171"/>
            <a:ext cx="8997757" cy="3881446"/>
          </a:xfrm>
          <a:prstGeom prst="roundRect">
            <a:avLst>
              <a:gd name="adj" fmla="val 2104"/>
            </a:avLst>
          </a:prstGeom>
          <a:ln w="635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3D23985-B84A-A679-F289-1BC934B8DFCB}"/>
              </a:ext>
            </a:extLst>
          </p:cNvPr>
          <p:cNvSpPr/>
          <p:nvPr/>
        </p:nvSpPr>
        <p:spPr>
          <a:xfrm>
            <a:off x="2352746" y="2869101"/>
            <a:ext cx="154800" cy="1548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B80AE86-54BA-5B9F-1104-FDCCBB20DAA2}"/>
              </a:ext>
            </a:extLst>
          </p:cNvPr>
          <p:cNvSpPr/>
          <p:nvPr/>
        </p:nvSpPr>
        <p:spPr>
          <a:xfrm>
            <a:off x="2352746" y="3531273"/>
            <a:ext cx="154800" cy="1548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D6A94B2-B64D-D5D9-BA7A-0EAA9E95E73E}"/>
              </a:ext>
            </a:extLst>
          </p:cNvPr>
          <p:cNvSpPr/>
          <p:nvPr/>
        </p:nvSpPr>
        <p:spPr>
          <a:xfrm>
            <a:off x="2352746" y="4146694"/>
            <a:ext cx="154800" cy="1548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8D3D193-DF29-FD4B-AE14-3AC2A47D5A60}"/>
              </a:ext>
            </a:extLst>
          </p:cNvPr>
          <p:cNvSpPr/>
          <p:nvPr/>
        </p:nvSpPr>
        <p:spPr>
          <a:xfrm>
            <a:off x="2350479" y="4799117"/>
            <a:ext cx="154800" cy="1548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650255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7722909F-951B-81D7-065B-0F3060987364}"/>
              </a:ext>
            </a:extLst>
          </p:cNvPr>
          <p:cNvSpPr/>
          <p:nvPr/>
        </p:nvSpPr>
        <p:spPr>
          <a:xfrm>
            <a:off x="394724" y="1479664"/>
            <a:ext cx="6132552" cy="4753731"/>
          </a:xfrm>
          <a:prstGeom prst="roundRect">
            <a:avLst>
              <a:gd name="adj" fmla="val 3399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321679" y="3429000"/>
            <a:ext cx="4530192" cy="1388072"/>
          </a:xfr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tx2">
                    <a:lumMod val="50000"/>
                  </a:schemeClr>
                </a:solidFill>
              </a:rPr>
              <a:t>Указание пути переноса</a:t>
            </a:r>
            <a:br>
              <a:rPr lang="ru-RU" sz="3200" b="1" dirty="0">
                <a:solidFill>
                  <a:schemeClr val="tx2">
                    <a:lumMod val="50000"/>
                  </a:schemeClr>
                </a:solidFill>
              </a:rPr>
            </a:br>
            <a:endParaRPr lang="ru-RU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E919ED-DE56-C784-CD15-71D389D59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99" y="1780260"/>
            <a:ext cx="5456950" cy="4176618"/>
          </a:xfrm>
          <a:prstGeom prst="rect">
            <a:avLst/>
          </a:prstGeom>
          <a:ln w="1143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932525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9245" y="501822"/>
            <a:ext cx="8132479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главы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2093" y="2389936"/>
            <a:ext cx="457200" cy="457200"/>
          </a:xfrm>
          <a:prstGeom prst="rect">
            <a:avLst/>
          </a:prstGeom>
        </p:spPr>
      </p:pic>
      <p:pic>
        <p:nvPicPr>
          <p:cNvPr id="22" name="Рисунок 21" descr="Линейчатая диаграмма">
            <a:extLst>
              <a:ext uri="{FF2B5EF4-FFF2-40B4-BE49-F238E27FC236}">
                <a16:creationId xmlns:a16="http://schemas.microsoft.com/office/drawing/2014/main" id="{7A34E576-BDE7-4281-AEF1-8CFC5830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829030" y="3309594"/>
            <a:ext cx="457200" cy="457200"/>
          </a:xfrm>
          <a:prstGeom prst="rect">
            <a:avLst/>
          </a:prstGeom>
        </p:spPr>
      </p:pic>
      <p:pic>
        <p:nvPicPr>
          <p:cNvPr id="23" name="Рисунок 22" descr="База данных">
            <a:extLst>
              <a:ext uri="{FF2B5EF4-FFF2-40B4-BE49-F238E27FC236}">
                <a16:creationId xmlns:a16="http://schemas.microsoft.com/office/drawing/2014/main" id="{682C0F7A-925E-4160-A262-69DBB2D28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804966" y="4193157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472093" y="5070969"/>
            <a:ext cx="457200" cy="457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017B15D8-A0EF-65E8-C91C-6C79BB6CDC15}"/>
                  </a:ext>
                </a:extLst>
              </p14:cNvPr>
              <p14:cNvContentPartPr/>
              <p14:nvPr/>
            </p14:nvContentPartPr>
            <p14:xfrm>
              <a:off x="371422" y="6240731"/>
              <a:ext cx="3538440" cy="1490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017B15D8-A0EF-65E8-C91C-6C79BB6CDC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422" y="6178091"/>
                <a:ext cx="36640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476C2848-189E-71CA-E1D6-38B992AE9925}"/>
                  </a:ext>
                </a:extLst>
              </p14:cNvPr>
              <p14:cNvContentPartPr/>
              <p14:nvPr/>
            </p14:nvContentPartPr>
            <p14:xfrm>
              <a:off x="3969622" y="6267371"/>
              <a:ext cx="5205960" cy="14940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476C2848-189E-71CA-E1D6-38B992AE992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06622" y="6204371"/>
                <a:ext cx="5331600" cy="2750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6FD53B0-27C9-330C-14A6-1CC234AE8B9E}"/>
              </a:ext>
            </a:extLst>
          </p:cNvPr>
          <p:cNvSpPr txBox="1"/>
          <p:nvPr/>
        </p:nvSpPr>
        <p:spPr>
          <a:xfrm>
            <a:off x="3422050" y="1644508"/>
            <a:ext cx="5706049" cy="461665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Прослушав эту главу, вы сможете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:</a:t>
            </a:r>
            <a:endParaRPr lang="ru-RU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6449209D-EED3-506C-BCA9-B6DB31E6EDE5}"/>
                  </a:ext>
                </a:extLst>
              </p14:cNvPr>
              <p14:cNvContentPartPr/>
              <p14:nvPr/>
            </p14:nvContentPartPr>
            <p14:xfrm>
              <a:off x="9809902" y="6283211"/>
              <a:ext cx="2023920" cy="7704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6449209D-EED3-506C-BCA9-B6DB31E6EDE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47262" y="6220571"/>
                <a:ext cx="21495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1F2BDCF2-036D-DD08-BF0D-073931C9B2FF}"/>
                  </a:ext>
                </a:extLst>
              </p14:cNvPr>
              <p14:cNvContentPartPr/>
              <p14:nvPr/>
            </p14:nvContentPartPr>
            <p14:xfrm>
              <a:off x="8515702" y="6343331"/>
              <a:ext cx="3049920" cy="13968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1F2BDCF2-036D-DD08-BF0D-073931C9B2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53062" y="6280331"/>
                <a:ext cx="3175560" cy="2653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5DB4075-78A4-8697-C3BF-76189094FD58}"/>
              </a:ext>
            </a:extLst>
          </p:cNvPr>
          <p:cNvSpPr/>
          <p:nvPr/>
        </p:nvSpPr>
        <p:spPr>
          <a:xfrm>
            <a:off x="515173" y="2564722"/>
            <a:ext cx="209125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C06A84E-DFD0-A6E0-C192-FFA11D39D359}"/>
              </a:ext>
            </a:extLst>
          </p:cNvPr>
          <p:cNvSpPr/>
          <p:nvPr/>
        </p:nvSpPr>
        <p:spPr>
          <a:xfrm>
            <a:off x="515173" y="3160045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569131E-49D1-8B32-FAAE-5BA9D748E758}"/>
              </a:ext>
            </a:extLst>
          </p:cNvPr>
          <p:cNvSpPr/>
          <p:nvPr/>
        </p:nvSpPr>
        <p:spPr>
          <a:xfrm>
            <a:off x="515173" y="3756671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1ACBD8D-008D-FE40-1EFD-E0B5A4202E97}"/>
              </a:ext>
            </a:extLst>
          </p:cNvPr>
          <p:cNvSpPr/>
          <p:nvPr/>
        </p:nvSpPr>
        <p:spPr>
          <a:xfrm>
            <a:off x="515172" y="4362944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74571923-F8F7-D9FC-D4BA-D85188AC6ABA}"/>
              </a:ext>
            </a:extLst>
          </p:cNvPr>
          <p:cNvSpPr/>
          <p:nvPr/>
        </p:nvSpPr>
        <p:spPr>
          <a:xfrm>
            <a:off x="515173" y="4936158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B6082CA-231A-87B7-38EE-31A200072DF7}"/>
              </a:ext>
            </a:extLst>
          </p:cNvPr>
          <p:cNvSpPr/>
          <p:nvPr/>
        </p:nvSpPr>
        <p:spPr>
          <a:xfrm>
            <a:off x="515172" y="5506626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EA51DE-781E-9165-E8D3-835EB18528C3}"/>
              </a:ext>
            </a:extLst>
          </p:cNvPr>
          <p:cNvSpPr txBox="1"/>
          <p:nvPr/>
        </p:nvSpPr>
        <p:spPr>
          <a:xfrm flipH="1">
            <a:off x="881345" y="2461892"/>
            <a:ext cx="1010247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сформировать чёткое представление о функциях репозитария и его структуре;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6DD491-747D-FFE8-194E-363BA9371841}"/>
              </a:ext>
            </a:extLst>
          </p:cNvPr>
          <p:cNvSpPr txBox="1"/>
          <p:nvPr/>
        </p:nvSpPr>
        <p:spPr>
          <a:xfrm flipH="1">
            <a:off x="881346" y="3052981"/>
            <a:ext cx="633208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уверенно использовать его инструмента поиска;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E05AE4-771B-6569-8398-E57C73ACFBF6}"/>
              </a:ext>
            </a:extLst>
          </p:cNvPr>
          <p:cNvSpPr txBox="1"/>
          <p:nvPr/>
        </p:nvSpPr>
        <p:spPr>
          <a:xfrm flipH="1">
            <a:off x="881347" y="3633847"/>
            <a:ext cx="764693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применять утилиты для организации процесса разработки;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BFB1AF-144D-06C7-EE3B-5375815E8FDB}"/>
              </a:ext>
            </a:extLst>
          </p:cNvPr>
          <p:cNvSpPr txBox="1"/>
          <p:nvPr/>
        </p:nvSpPr>
        <p:spPr>
          <a:xfrm flipH="1">
            <a:off x="881348" y="4238157"/>
            <a:ext cx="2435902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создавать пакеты;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8D56A0-B69D-7245-8063-2FDF198149D1}"/>
              </a:ext>
            </a:extLst>
          </p:cNvPr>
          <p:cNvSpPr txBox="1"/>
          <p:nvPr/>
        </p:nvSpPr>
        <p:spPr>
          <a:xfrm flipH="1">
            <a:off x="724298" y="4837635"/>
            <a:ext cx="311958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создавать программы;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063A08-A5E9-EDB0-C031-2704A0F3B7D9}"/>
              </a:ext>
            </a:extLst>
          </p:cNvPr>
          <p:cNvSpPr txBox="1"/>
          <p:nvPr/>
        </p:nvSpPr>
        <p:spPr>
          <a:xfrm flipH="1">
            <a:off x="724297" y="5382552"/>
            <a:ext cx="311958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создавать транзакции. </a:t>
            </a:r>
          </a:p>
        </p:txBody>
      </p:sp>
    </p:spTree>
    <p:extLst>
      <p:ext uri="{BB962C8B-B14F-4D97-AF65-F5344CB8AC3E}">
        <p14:creationId xmlns:p14="http://schemas.microsoft.com/office/powerpoint/2010/main" val="1046839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BB470B52-DB0D-47B8-E515-7BE45AC80C93}"/>
                  </a:ext>
                </a:extLst>
              </p14:cNvPr>
              <p14:cNvContentPartPr/>
              <p14:nvPr/>
            </p14:nvContentPartPr>
            <p14:xfrm>
              <a:off x="9915316" y="1281862"/>
              <a:ext cx="1879920" cy="20484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BB470B52-DB0D-47B8-E515-7BE45AC80C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2676" y="1219222"/>
                <a:ext cx="20055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0F3A76E2-3E3A-76D1-0409-2A7E3E8BC190}"/>
                  </a:ext>
                </a:extLst>
              </p14:cNvPr>
              <p14:cNvContentPartPr/>
              <p14:nvPr/>
            </p14:nvContentPartPr>
            <p14:xfrm>
              <a:off x="258316" y="1325422"/>
              <a:ext cx="2927880" cy="14328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0F3A76E2-3E3A-76D1-0409-2A7E3E8BC1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676" y="1262782"/>
                <a:ext cx="3053520" cy="2689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9D3864E-9F70-86BE-3EE2-A7C3C5291782}"/>
              </a:ext>
            </a:extLst>
          </p:cNvPr>
          <p:cNvSpPr/>
          <p:nvPr/>
        </p:nvSpPr>
        <p:spPr>
          <a:xfrm>
            <a:off x="3336182" y="1594214"/>
            <a:ext cx="6448422" cy="4554227"/>
          </a:xfrm>
          <a:prstGeom prst="roundRect">
            <a:avLst>
              <a:gd name="adj" fmla="val 339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7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30</a:t>
            </a:fld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B7F5E31-AD73-82D3-3F7D-2FBBF902F790}"/>
              </a:ext>
            </a:extLst>
          </p:cNvPr>
          <p:cNvSpPr/>
          <p:nvPr/>
        </p:nvSpPr>
        <p:spPr>
          <a:xfrm>
            <a:off x="3269682" y="759434"/>
            <a:ext cx="6583680" cy="707886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7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66A7C-0FB4-9EAE-4CA9-2D4F829D3FE3}"/>
              </a:ext>
            </a:extLst>
          </p:cNvPr>
          <p:cNvSpPr txBox="1"/>
          <p:nvPr/>
        </p:nvSpPr>
        <p:spPr>
          <a:xfrm>
            <a:off x="3527068" y="921343"/>
            <a:ext cx="6035657" cy="400110"/>
          </a:xfrm>
          <a:prstGeom prst="rect">
            <a:avLst/>
          </a:prstGeom>
          <a:solidFill>
            <a:srgbClr val="0F5F90"/>
          </a:solidFill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ru-RU" sz="2000" b="1" dirty="0">
                <a:solidFill>
                  <a:schemeClr val="bg1"/>
                </a:solidFill>
              </a:rPr>
              <a:t>Присвойте пакету </a:t>
            </a:r>
            <a:r>
              <a:rPr lang="ru-RU" sz="2000" b="1" i="1" dirty="0">
                <a:solidFill>
                  <a:schemeClr val="bg1"/>
                </a:solidFill>
              </a:rPr>
              <a:t>запрос на изменение.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9E1C74D-346D-AC8E-5413-FD9469388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3318" y="1827952"/>
            <a:ext cx="5704422" cy="4086750"/>
          </a:xfrm>
          <a:prstGeom prst="rect">
            <a:avLst/>
          </a:prstGeom>
          <a:ln w="114300">
            <a:solidFill>
              <a:schemeClr val="accent1">
                <a:lumMod val="60000"/>
                <a:lumOff val="40000"/>
              </a:schemeClr>
            </a:solidFill>
            <a:prstDash val="lgDashDot"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638D0D4-00A3-E0CA-11CF-329178FB514A}"/>
              </a:ext>
            </a:extLst>
          </p:cNvPr>
          <p:cNvSpPr/>
          <p:nvPr/>
        </p:nvSpPr>
        <p:spPr>
          <a:xfrm>
            <a:off x="3017382" y="216150"/>
            <a:ext cx="5893870" cy="7078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2523854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BB08555-63DE-71D2-48B1-94FC590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9337" y="502335"/>
            <a:ext cx="9002388" cy="500650"/>
          </a:xfrm>
        </p:spPr>
        <p:txBody>
          <a:bodyPr/>
          <a:lstStyle/>
          <a:p>
            <a:r>
              <a:rPr lang="ru-RU" sz="3200" dirty="0"/>
              <a:t>Язык программирования </a:t>
            </a:r>
            <a:r>
              <a:rPr lang="en-US" sz="3200" dirty="0"/>
              <a:t>ABAP: </a:t>
            </a:r>
            <a:r>
              <a:rPr lang="ru-RU" sz="3200" dirty="0"/>
              <a:t>Введение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E9747829-D25A-C2E7-E8F2-1961ECF24300}"/>
              </a:ext>
            </a:extLst>
          </p:cNvPr>
          <p:cNvSpPr/>
          <p:nvPr/>
        </p:nvSpPr>
        <p:spPr>
          <a:xfrm>
            <a:off x="1079289" y="2815226"/>
            <a:ext cx="4512040" cy="681038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2"/>
                </a:solidFill>
              </a:rPr>
              <a:t>является типизированным;</a:t>
            </a:r>
            <a:endParaRPr lang="en-US" sz="2000" b="1" dirty="0">
              <a:solidFill>
                <a:schemeClr val="bg2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1400" b="1" dirty="0">
              <a:solidFill>
                <a:srgbClr val="FCBA1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A9B4F-0C99-3286-95D9-3F19AF81C1FA}"/>
              </a:ext>
            </a:extLst>
          </p:cNvPr>
          <p:cNvSpPr txBox="1"/>
          <p:nvPr/>
        </p:nvSpPr>
        <p:spPr>
          <a:xfrm>
            <a:off x="2849336" y="1708323"/>
            <a:ext cx="6284734" cy="523220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algn="r"/>
            <a:r>
              <a:rPr lang="ru-RU" sz="2800" b="1" dirty="0">
                <a:solidFill>
                  <a:srgbClr val="0F5F90"/>
                </a:solidFill>
              </a:rPr>
              <a:t>Язык программирования </a:t>
            </a:r>
            <a:r>
              <a:rPr lang="en-US" sz="2800" b="1" dirty="0">
                <a:solidFill>
                  <a:srgbClr val="0F5F90"/>
                </a:solidFill>
              </a:rPr>
              <a:t>ABAP…</a:t>
            </a:r>
            <a:endParaRPr lang="ru-RU" sz="2800" b="1" dirty="0">
              <a:solidFill>
                <a:srgbClr val="0F5F90"/>
              </a:solidFill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18B9B1BB-91A6-E0AC-D31F-433437B9A5AE}"/>
              </a:ext>
            </a:extLst>
          </p:cNvPr>
          <p:cNvSpPr/>
          <p:nvPr/>
        </p:nvSpPr>
        <p:spPr>
          <a:xfrm>
            <a:off x="1079289" y="3716731"/>
            <a:ext cx="4512040" cy="783193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2"/>
                </a:solidFill>
              </a:rPr>
              <a:t>поддерживает многоязычные приложения;</a:t>
            </a: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24C475C8-B157-61E5-01DB-02FEF7EFDB37}"/>
              </a:ext>
            </a:extLst>
          </p:cNvPr>
          <p:cNvSpPr/>
          <p:nvPr/>
        </p:nvSpPr>
        <p:spPr>
          <a:xfrm>
            <a:off x="6158445" y="2815226"/>
            <a:ext cx="4512040" cy="783193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2"/>
                </a:solidFill>
              </a:rPr>
              <a:t>расширен как объектно-ориентированный язык;</a:t>
            </a:r>
            <a:endParaRPr lang="ru-RU" sz="1400" b="1" dirty="0">
              <a:solidFill>
                <a:schemeClr val="bg2"/>
              </a:solidFill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38D6DCF-F20C-3C3C-8844-CAF4FDBD2DE2}"/>
              </a:ext>
            </a:extLst>
          </p:cNvPr>
          <p:cNvSpPr/>
          <p:nvPr/>
        </p:nvSpPr>
        <p:spPr>
          <a:xfrm>
            <a:off x="6158445" y="4859190"/>
            <a:ext cx="4512040" cy="681038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2"/>
                </a:solidFill>
              </a:rPr>
              <a:t>совместим "снизу вверх”</a:t>
            </a:r>
            <a:r>
              <a:rPr lang="en-US" sz="2000" b="1" dirty="0">
                <a:solidFill>
                  <a:schemeClr val="bg2"/>
                </a:solidFill>
              </a:rPr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1400" b="1" dirty="0">
              <a:solidFill>
                <a:srgbClr val="FCBA14"/>
              </a:solidFill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67B07F56-7304-F510-2CBE-2DE984D78D7F}"/>
              </a:ext>
            </a:extLst>
          </p:cNvPr>
          <p:cNvSpPr/>
          <p:nvPr/>
        </p:nvSpPr>
        <p:spPr>
          <a:xfrm>
            <a:off x="6158445" y="3821761"/>
            <a:ext cx="4512040" cy="681038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2"/>
                </a:solidFill>
              </a:rPr>
              <a:t>не зависит от платформы;</a:t>
            </a:r>
            <a:endParaRPr lang="en-US" sz="2000" b="1" dirty="0">
              <a:solidFill>
                <a:schemeClr val="bg2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1400" b="1" dirty="0">
              <a:solidFill>
                <a:srgbClr val="FCBA14"/>
              </a:solidFill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7C488578-5637-EB0D-877C-F0092E6BD731}"/>
              </a:ext>
            </a:extLst>
          </p:cNvPr>
          <p:cNvSpPr/>
          <p:nvPr/>
        </p:nvSpPr>
        <p:spPr>
          <a:xfrm>
            <a:off x="1079289" y="4757035"/>
            <a:ext cx="4512040" cy="783193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2"/>
                </a:solidFill>
              </a:rPr>
              <a:t>поддерживает </a:t>
            </a:r>
            <a:r>
              <a:rPr lang="ro-RO" sz="2000" b="1" dirty="0">
                <a:solidFill>
                  <a:schemeClr val="bg2"/>
                </a:solidFill>
              </a:rPr>
              <a:t>SQL-</a:t>
            </a:r>
            <a:r>
              <a:rPr lang="ru-RU" sz="2000" b="1" dirty="0">
                <a:solidFill>
                  <a:schemeClr val="bg2"/>
                </a:solidFill>
              </a:rPr>
              <a:t>доступ;</a:t>
            </a:r>
            <a:endParaRPr lang="en-US" sz="1400" b="1" dirty="0">
              <a:solidFill>
                <a:schemeClr val="bg2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2000" b="1" dirty="0">
              <a:solidFill>
                <a:srgbClr val="FCBA14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142F47E-FBD7-3252-5572-61ADDFCE27BD}"/>
              </a:ext>
            </a:extLst>
          </p:cNvPr>
          <p:cNvSpPr/>
          <p:nvPr/>
        </p:nvSpPr>
        <p:spPr>
          <a:xfrm>
            <a:off x="1079289" y="2972145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77D9E8D-4295-7591-80B8-61E0774981BE}"/>
              </a:ext>
            </a:extLst>
          </p:cNvPr>
          <p:cNvSpPr/>
          <p:nvPr/>
        </p:nvSpPr>
        <p:spPr>
          <a:xfrm>
            <a:off x="1079289" y="3891075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F943EEA-0ADB-F092-BFF2-4CE1DA8AC416}"/>
              </a:ext>
            </a:extLst>
          </p:cNvPr>
          <p:cNvSpPr/>
          <p:nvPr/>
        </p:nvSpPr>
        <p:spPr>
          <a:xfrm>
            <a:off x="1083002" y="4920267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C7043A4-7B5A-FA70-9123-045070E71D7F}"/>
              </a:ext>
            </a:extLst>
          </p:cNvPr>
          <p:cNvSpPr/>
          <p:nvPr/>
        </p:nvSpPr>
        <p:spPr>
          <a:xfrm>
            <a:off x="6158445" y="2972145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E628B95-402C-213A-34C9-EBCCC03E851D}"/>
              </a:ext>
            </a:extLst>
          </p:cNvPr>
          <p:cNvSpPr/>
          <p:nvPr/>
        </p:nvSpPr>
        <p:spPr>
          <a:xfrm>
            <a:off x="6158445" y="3978680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F36CE8AD-76D0-B69A-AE84-40C347B721CE}"/>
              </a:ext>
            </a:extLst>
          </p:cNvPr>
          <p:cNvSpPr/>
          <p:nvPr/>
        </p:nvSpPr>
        <p:spPr>
          <a:xfrm>
            <a:off x="6158445" y="5016109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482973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14524E6-789E-D06F-E701-F85271E0226F}"/>
              </a:ext>
            </a:extLst>
          </p:cNvPr>
          <p:cNvGrpSpPr/>
          <p:nvPr/>
        </p:nvGrpSpPr>
        <p:grpSpPr>
          <a:xfrm>
            <a:off x="7474196" y="1148660"/>
            <a:ext cx="4452480" cy="274320"/>
            <a:chOff x="7474196" y="1148660"/>
            <a:chExt cx="44524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14:cNvPr>
                <p14:cNvContentPartPr/>
                <p14:nvPr/>
              </p14:nvContentPartPr>
              <p14:xfrm>
                <a:off x="7474196" y="1148660"/>
                <a:ext cx="2963880" cy="2354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1196" y="1086020"/>
                  <a:ext cx="30895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14:cNvPr>
                <p14:cNvContentPartPr/>
                <p14:nvPr/>
              </p14:nvContentPartPr>
              <p14:xfrm>
                <a:off x="10437716" y="1280780"/>
                <a:ext cx="1488960" cy="1422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74716" y="1217780"/>
                  <a:ext cx="161460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88E6923-5B09-A3E9-2967-02A2216A982F}"/>
              </a:ext>
            </a:extLst>
          </p:cNvPr>
          <p:cNvGrpSpPr/>
          <p:nvPr/>
        </p:nvGrpSpPr>
        <p:grpSpPr>
          <a:xfrm>
            <a:off x="395876" y="1122740"/>
            <a:ext cx="7632720" cy="279000"/>
            <a:chOff x="395876" y="1122740"/>
            <a:chExt cx="76327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14:cNvPr>
                <p14:cNvContentPartPr/>
                <p14:nvPr/>
              </p14:nvContentPartPr>
              <p14:xfrm>
                <a:off x="395876" y="1278620"/>
                <a:ext cx="3549240" cy="1231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2876" y="1215980"/>
                  <a:ext cx="36748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14:cNvPr>
                <p14:cNvContentPartPr/>
                <p14:nvPr/>
              </p14:nvContentPartPr>
              <p14:xfrm>
                <a:off x="3733076" y="1265300"/>
                <a:ext cx="2765160" cy="1033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70436" y="1202660"/>
                  <a:ext cx="28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14:cNvPr>
                <p14:cNvContentPartPr/>
                <p14:nvPr/>
              </p14:nvContentPartPr>
              <p14:xfrm>
                <a:off x="5746556" y="1122740"/>
                <a:ext cx="2282040" cy="2772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83556" y="1059740"/>
                  <a:ext cx="2407680" cy="40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32</a:t>
            </a:fld>
            <a:endParaRPr lang="ru-RU"/>
          </a:p>
        </p:txBody>
      </p:sp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A681E66B-047E-1D3F-CE0E-A843AA98C17B}"/>
              </a:ext>
            </a:extLst>
          </p:cNvPr>
          <p:cNvSpPr/>
          <p:nvPr/>
        </p:nvSpPr>
        <p:spPr>
          <a:xfrm rot="10800000">
            <a:off x="5419896" y="4"/>
            <a:ext cx="6376227" cy="6011328"/>
          </a:xfrm>
          <a:prstGeom prst="round2SameRect">
            <a:avLst>
              <a:gd name="adj1" fmla="val 3115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FF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17040B-2274-2217-9C38-97A7DC8FAB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79222" y="365760"/>
            <a:ext cx="5534121" cy="52604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1430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16" name="Заголовок 8">
            <a:extLst>
              <a:ext uri="{FF2B5EF4-FFF2-40B4-BE49-F238E27FC236}">
                <a16:creationId xmlns:a16="http://schemas.microsoft.com/office/drawing/2014/main" id="{6B6315BB-67FC-A757-887C-C180AEF61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876" y="2696527"/>
            <a:ext cx="3549240" cy="944874"/>
          </a:xfrm>
        </p:spPr>
        <p:txBody>
          <a:bodyPr/>
          <a:lstStyle/>
          <a:p>
            <a:r>
              <a:rPr lang="ru-RU" sz="3200" dirty="0"/>
              <a:t>Общий </a:t>
            </a:r>
            <a:r>
              <a:rPr lang="en-US" sz="3200" dirty="0"/>
              <a:t>ABAP-</a:t>
            </a:r>
            <a:r>
              <a:rPr lang="ru-RU" sz="3200" dirty="0"/>
              <a:t>синтаксис </a:t>
            </a:r>
            <a:r>
              <a:rPr lang="en-US" sz="3200" dirty="0"/>
              <a:t>I</a:t>
            </a:r>
            <a:endParaRPr lang="ru-RU" sz="32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D8C76F-5E40-189B-C61A-A2A584D729E2}"/>
              </a:ext>
            </a:extLst>
          </p:cNvPr>
          <p:cNvSpPr/>
          <p:nvPr/>
        </p:nvSpPr>
        <p:spPr>
          <a:xfrm>
            <a:off x="6001580" y="6160957"/>
            <a:ext cx="496656" cy="89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95A2813E-3DA6-6151-77BF-9C6257A8BBFD}"/>
                  </a:ext>
                </a:extLst>
              </p14:cNvPr>
              <p14:cNvContentPartPr/>
              <p14:nvPr/>
            </p14:nvContentPartPr>
            <p14:xfrm>
              <a:off x="5272396" y="1398862"/>
              <a:ext cx="54360" cy="1224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95A2813E-3DA6-6151-77BF-9C6257A8BBF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09756" y="1335862"/>
                <a:ext cx="180000" cy="13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4706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14524E6-789E-D06F-E701-F85271E0226F}"/>
              </a:ext>
            </a:extLst>
          </p:cNvPr>
          <p:cNvGrpSpPr/>
          <p:nvPr/>
        </p:nvGrpSpPr>
        <p:grpSpPr>
          <a:xfrm>
            <a:off x="7474196" y="1148660"/>
            <a:ext cx="4452480" cy="274320"/>
            <a:chOff x="7474196" y="1148660"/>
            <a:chExt cx="44524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14:cNvPr>
                <p14:cNvContentPartPr/>
                <p14:nvPr/>
              </p14:nvContentPartPr>
              <p14:xfrm>
                <a:off x="7474196" y="1148660"/>
                <a:ext cx="2963880" cy="2354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1196" y="1085564"/>
                  <a:ext cx="3089520" cy="361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14:cNvPr>
                <p14:cNvContentPartPr/>
                <p14:nvPr/>
              </p14:nvContentPartPr>
              <p14:xfrm>
                <a:off x="10437716" y="1280780"/>
                <a:ext cx="1488960" cy="1422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74716" y="1217939"/>
                  <a:ext cx="1614600" cy="2675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88E6923-5B09-A3E9-2967-02A2216A982F}"/>
              </a:ext>
            </a:extLst>
          </p:cNvPr>
          <p:cNvGrpSpPr/>
          <p:nvPr/>
        </p:nvGrpSpPr>
        <p:grpSpPr>
          <a:xfrm>
            <a:off x="395876" y="1122740"/>
            <a:ext cx="7632720" cy="279000"/>
            <a:chOff x="395876" y="1122740"/>
            <a:chExt cx="76327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14:cNvPr>
                <p14:cNvContentPartPr/>
                <p14:nvPr/>
              </p14:nvContentPartPr>
              <p14:xfrm>
                <a:off x="395876" y="1278620"/>
                <a:ext cx="3549240" cy="1231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2876" y="1215435"/>
                  <a:ext cx="3674880" cy="249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14:cNvPr>
                <p14:cNvContentPartPr/>
                <p14:nvPr/>
              </p14:nvContentPartPr>
              <p14:xfrm>
                <a:off x="3733076" y="1265300"/>
                <a:ext cx="2765160" cy="1033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70076" y="1202300"/>
                  <a:ext cx="28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14:cNvPr>
                <p14:cNvContentPartPr/>
                <p14:nvPr/>
              </p14:nvContentPartPr>
              <p14:xfrm>
                <a:off x="5746556" y="1122740"/>
                <a:ext cx="2282040" cy="2772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83556" y="1059740"/>
                  <a:ext cx="2407680" cy="40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6" name="Заголовок 8">
            <a:extLst>
              <a:ext uri="{FF2B5EF4-FFF2-40B4-BE49-F238E27FC236}">
                <a16:creationId xmlns:a16="http://schemas.microsoft.com/office/drawing/2014/main" id="{6B6315BB-67FC-A757-887C-C180AEF61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876" y="2696527"/>
            <a:ext cx="3549240" cy="944874"/>
          </a:xfrm>
        </p:spPr>
        <p:txBody>
          <a:bodyPr/>
          <a:lstStyle/>
          <a:p>
            <a:r>
              <a:rPr lang="ru-RU" sz="3200" dirty="0"/>
              <a:t>Общий </a:t>
            </a:r>
            <a:r>
              <a:rPr lang="en-US" sz="3200" dirty="0"/>
              <a:t>ABAP-</a:t>
            </a:r>
            <a:r>
              <a:rPr lang="ru-RU" sz="3200" dirty="0"/>
              <a:t>синтаксис </a:t>
            </a:r>
            <a:r>
              <a:rPr lang="en-US" sz="3200" dirty="0"/>
              <a:t>II</a:t>
            </a:r>
            <a:endParaRPr lang="ru-RU" sz="32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D8C76F-5E40-189B-C61A-A2A584D729E2}"/>
              </a:ext>
            </a:extLst>
          </p:cNvPr>
          <p:cNvSpPr/>
          <p:nvPr/>
        </p:nvSpPr>
        <p:spPr>
          <a:xfrm>
            <a:off x="6001580" y="6160957"/>
            <a:ext cx="496656" cy="89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E2B39B99-248F-0032-B15C-5E4E9EA2BCD3}"/>
              </a:ext>
            </a:extLst>
          </p:cNvPr>
          <p:cNvSpPr/>
          <p:nvPr/>
        </p:nvSpPr>
        <p:spPr>
          <a:xfrm rot="10800000">
            <a:off x="4738254" y="-1"/>
            <a:ext cx="7057870" cy="5364158"/>
          </a:xfrm>
          <a:prstGeom prst="round2SameRect">
            <a:avLst>
              <a:gd name="adj1" fmla="val 3375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213E1B1-7585-66CE-B314-69D279D8B5B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60796" y="806608"/>
            <a:ext cx="6431095" cy="40374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14300"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7322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14524E6-789E-D06F-E701-F85271E0226F}"/>
              </a:ext>
            </a:extLst>
          </p:cNvPr>
          <p:cNvGrpSpPr/>
          <p:nvPr/>
        </p:nvGrpSpPr>
        <p:grpSpPr>
          <a:xfrm>
            <a:off x="7474196" y="1148660"/>
            <a:ext cx="4452480" cy="274320"/>
            <a:chOff x="7474196" y="1148660"/>
            <a:chExt cx="44524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14:cNvPr>
                <p14:cNvContentPartPr/>
                <p14:nvPr/>
              </p14:nvContentPartPr>
              <p14:xfrm>
                <a:off x="7474196" y="1148660"/>
                <a:ext cx="2963880" cy="2354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1196" y="1085564"/>
                  <a:ext cx="3089520" cy="361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14:cNvPr>
                <p14:cNvContentPartPr/>
                <p14:nvPr/>
              </p14:nvContentPartPr>
              <p14:xfrm>
                <a:off x="10437716" y="1280780"/>
                <a:ext cx="1488960" cy="1422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74716" y="1217939"/>
                  <a:ext cx="1614600" cy="2675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88E6923-5B09-A3E9-2967-02A2216A982F}"/>
              </a:ext>
            </a:extLst>
          </p:cNvPr>
          <p:cNvGrpSpPr/>
          <p:nvPr/>
        </p:nvGrpSpPr>
        <p:grpSpPr>
          <a:xfrm>
            <a:off x="395876" y="1122740"/>
            <a:ext cx="7632720" cy="279000"/>
            <a:chOff x="395876" y="1122740"/>
            <a:chExt cx="76327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14:cNvPr>
                <p14:cNvContentPartPr/>
                <p14:nvPr/>
              </p14:nvContentPartPr>
              <p14:xfrm>
                <a:off x="395876" y="1278620"/>
                <a:ext cx="3549240" cy="1231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2876" y="1215435"/>
                  <a:ext cx="3674880" cy="249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14:cNvPr>
                <p14:cNvContentPartPr/>
                <p14:nvPr/>
              </p14:nvContentPartPr>
              <p14:xfrm>
                <a:off x="3733076" y="1265300"/>
                <a:ext cx="2765160" cy="1033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70076" y="1202300"/>
                  <a:ext cx="28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14:cNvPr>
                <p14:cNvContentPartPr/>
                <p14:nvPr/>
              </p14:nvContentPartPr>
              <p14:xfrm>
                <a:off x="5746556" y="1122740"/>
                <a:ext cx="2282040" cy="2772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83556" y="1059740"/>
                  <a:ext cx="2407680" cy="40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6" name="Заголовок 8">
            <a:extLst>
              <a:ext uri="{FF2B5EF4-FFF2-40B4-BE49-F238E27FC236}">
                <a16:creationId xmlns:a16="http://schemas.microsoft.com/office/drawing/2014/main" id="{6B6315BB-67FC-A757-887C-C180AEF61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875" y="2474928"/>
            <a:ext cx="3906299" cy="1388072"/>
          </a:xfrm>
        </p:spPr>
        <p:txBody>
          <a:bodyPr/>
          <a:lstStyle/>
          <a:p>
            <a:r>
              <a:rPr lang="ru-RU" sz="3200" dirty="0"/>
              <a:t>Код возврата </a:t>
            </a:r>
            <a:r>
              <a:rPr lang="en-US" sz="3200" dirty="0"/>
              <a:t>ABAP-</a:t>
            </a:r>
            <a:r>
              <a:rPr lang="ru-RU" sz="3200" dirty="0"/>
              <a:t>операторов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C28C864-D423-B947-C85A-D14A5CEAEF03}"/>
              </a:ext>
            </a:extLst>
          </p:cNvPr>
          <p:cNvCxnSpPr>
            <a:cxnSpLocks/>
          </p:cNvCxnSpPr>
          <p:nvPr/>
        </p:nvCxnSpPr>
        <p:spPr>
          <a:xfrm>
            <a:off x="4913825" y="-1499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D8C76F-5E40-189B-C61A-A2A584D729E2}"/>
              </a:ext>
            </a:extLst>
          </p:cNvPr>
          <p:cNvSpPr/>
          <p:nvPr/>
        </p:nvSpPr>
        <p:spPr>
          <a:xfrm>
            <a:off x="6001580" y="6160957"/>
            <a:ext cx="496656" cy="89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4645C0-633A-9EA8-29A1-26A84C5ADE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31457" y="919130"/>
            <a:ext cx="5289023" cy="46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87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14524E6-789E-D06F-E701-F85271E0226F}"/>
              </a:ext>
            </a:extLst>
          </p:cNvPr>
          <p:cNvGrpSpPr/>
          <p:nvPr/>
        </p:nvGrpSpPr>
        <p:grpSpPr>
          <a:xfrm>
            <a:off x="7474196" y="1148660"/>
            <a:ext cx="4452480" cy="274320"/>
            <a:chOff x="7474196" y="1148660"/>
            <a:chExt cx="44524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14:cNvPr>
                <p14:cNvContentPartPr/>
                <p14:nvPr/>
              </p14:nvContentPartPr>
              <p14:xfrm>
                <a:off x="7474196" y="1148660"/>
                <a:ext cx="2963880" cy="2354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1196" y="1085564"/>
                  <a:ext cx="3089520" cy="361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14:cNvPr>
                <p14:cNvContentPartPr/>
                <p14:nvPr/>
              </p14:nvContentPartPr>
              <p14:xfrm>
                <a:off x="10437716" y="1280780"/>
                <a:ext cx="1488960" cy="1422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74716" y="1217939"/>
                  <a:ext cx="1614600" cy="2675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88E6923-5B09-A3E9-2967-02A2216A982F}"/>
              </a:ext>
            </a:extLst>
          </p:cNvPr>
          <p:cNvGrpSpPr/>
          <p:nvPr/>
        </p:nvGrpSpPr>
        <p:grpSpPr>
          <a:xfrm>
            <a:off x="395876" y="1122740"/>
            <a:ext cx="7632720" cy="279000"/>
            <a:chOff x="395876" y="1122740"/>
            <a:chExt cx="76327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14:cNvPr>
                <p14:cNvContentPartPr/>
                <p14:nvPr/>
              </p14:nvContentPartPr>
              <p14:xfrm>
                <a:off x="395876" y="1278620"/>
                <a:ext cx="3549240" cy="1231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2876" y="1215435"/>
                  <a:ext cx="3674880" cy="249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14:cNvPr>
                <p14:cNvContentPartPr/>
                <p14:nvPr/>
              </p14:nvContentPartPr>
              <p14:xfrm>
                <a:off x="3733076" y="1265300"/>
                <a:ext cx="2765160" cy="1033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70076" y="1202300"/>
                  <a:ext cx="28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14:cNvPr>
                <p14:cNvContentPartPr/>
                <p14:nvPr/>
              </p14:nvContentPartPr>
              <p14:xfrm>
                <a:off x="5746556" y="1122740"/>
                <a:ext cx="2282040" cy="2772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83556" y="1059740"/>
                  <a:ext cx="2407680" cy="40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6" name="Заголовок 8">
            <a:extLst>
              <a:ext uri="{FF2B5EF4-FFF2-40B4-BE49-F238E27FC236}">
                <a16:creationId xmlns:a16="http://schemas.microsoft.com/office/drawing/2014/main" id="{6B6315BB-67FC-A757-887C-C180AEF61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875" y="2474928"/>
            <a:ext cx="3906299" cy="1388072"/>
          </a:xfrm>
        </p:spPr>
        <p:txBody>
          <a:bodyPr/>
          <a:lstStyle/>
          <a:p>
            <a:r>
              <a:rPr lang="ru-RU" sz="3200" dirty="0"/>
              <a:t>Документация по ключевым словам в </a:t>
            </a:r>
            <a:r>
              <a:rPr lang="en-US" sz="3200" dirty="0"/>
              <a:t>ABAP</a:t>
            </a:r>
            <a:r>
              <a:rPr lang="ru-RU" sz="3200" dirty="0"/>
              <a:t>-редакторе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C28C864-D423-B947-C85A-D14A5CEAEF03}"/>
              </a:ext>
            </a:extLst>
          </p:cNvPr>
          <p:cNvCxnSpPr>
            <a:cxnSpLocks/>
          </p:cNvCxnSpPr>
          <p:nvPr/>
        </p:nvCxnSpPr>
        <p:spPr>
          <a:xfrm>
            <a:off x="4913825" y="-1499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D8C76F-5E40-189B-C61A-A2A584D729E2}"/>
              </a:ext>
            </a:extLst>
          </p:cNvPr>
          <p:cNvSpPr/>
          <p:nvPr/>
        </p:nvSpPr>
        <p:spPr>
          <a:xfrm>
            <a:off x="6001580" y="6160957"/>
            <a:ext cx="496656" cy="89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C7AAAA-579A-E8DA-5D23-37BF0E715F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51897" y="997505"/>
            <a:ext cx="5999424" cy="4331360"/>
          </a:xfrm>
          <a:prstGeom prst="rect">
            <a:avLst/>
          </a:prstGeom>
          <a:ln w="88900">
            <a:solidFill>
              <a:schemeClr val="accent3">
                <a:lumMod val="60000"/>
                <a:lumOff val="4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1107856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687443" y="440555"/>
            <a:ext cx="818834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Создание </a:t>
            </a:r>
            <a:r>
              <a:rPr lang="en-US" sz="3200" dirty="0">
                <a:latin typeface="+mj-lt"/>
              </a:rPr>
              <a:t>ABAP-</a:t>
            </a:r>
            <a:r>
              <a:rPr lang="ru-RU" sz="3200" dirty="0">
                <a:latin typeface="+mj-lt"/>
              </a:rPr>
              <a:t>программы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862C55D-108B-74C7-B865-159B5E4C527A}"/>
              </a:ext>
            </a:extLst>
          </p:cNvPr>
          <p:cNvSpPr/>
          <p:nvPr/>
        </p:nvSpPr>
        <p:spPr>
          <a:xfrm>
            <a:off x="753425" y="1599474"/>
            <a:ext cx="10685150" cy="6895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E0D31-0007-C2BD-6FB4-AF72DF312E88}"/>
              </a:ext>
            </a:extLst>
          </p:cNvPr>
          <p:cNvSpPr txBox="1"/>
          <p:nvPr/>
        </p:nvSpPr>
        <p:spPr>
          <a:xfrm>
            <a:off x="753425" y="1759883"/>
            <a:ext cx="10595208" cy="400110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rgbClr val="0F5F90"/>
                </a:solidFill>
              </a:rPr>
              <a:t>Перейдите к навигатору по объектам. Выберите один из трех вариантов:</a:t>
            </a:r>
            <a:endParaRPr lang="ru-RU" sz="1600" b="1" dirty="0">
              <a:solidFill>
                <a:srgbClr val="0F5F90"/>
              </a:solidFill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EFF98757-3B16-15D3-9385-57C385B7BB24}"/>
              </a:ext>
            </a:extLst>
          </p:cNvPr>
          <p:cNvSpPr/>
          <p:nvPr/>
        </p:nvSpPr>
        <p:spPr>
          <a:xfrm>
            <a:off x="916896" y="2538509"/>
            <a:ext cx="10358207" cy="119734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ru-RU" sz="1600" b="1" dirty="0"/>
              <a:t>В области навигации выберите тип объекта </a:t>
            </a:r>
            <a:r>
              <a:rPr lang="ru-RU" sz="1600" b="1" i="1" dirty="0"/>
              <a:t>Программа</a:t>
            </a:r>
            <a:r>
              <a:rPr lang="ru-RU" sz="1600" b="1" dirty="0"/>
              <a:t> и введите имя программы в поле ввода внизу. (Удостоверьтесь в соблюдении соглашений области имен клиента.) Подтвердите ввод с помощью </a:t>
            </a:r>
            <a:r>
              <a:rPr lang="ro-RO" sz="1600" b="1" dirty="0" err="1">
                <a:latin typeface="American Typewriter" panose="02090604020004020304" pitchFamily="18" charset="0"/>
              </a:rPr>
              <a:t>Enter</a:t>
            </a:r>
            <a:r>
              <a:rPr lang="ro-RO" sz="1600" b="1" dirty="0"/>
              <a:t>. </a:t>
            </a:r>
            <a:r>
              <a:rPr lang="ru-RU" sz="1600" b="1" dirty="0"/>
              <a:t>Если программа еще не существует, на экран выводится диалог для создания программы.</a:t>
            </a:r>
            <a:endParaRPr lang="ru-RU" sz="1100" b="1" dirty="0"/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D0A757CD-1332-BFC8-8E96-D13F817574F3}"/>
              </a:ext>
            </a:extLst>
          </p:cNvPr>
          <p:cNvSpPr/>
          <p:nvPr/>
        </p:nvSpPr>
        <p:spPr>
          <a:xfrm>
            <a:off x="916896" y="3973112"/>
            <a:ext cx="10358207" cy="9194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ru-RU" sz="1600" b="1" dirty="0"/>
              <a:t>Выведите на экран пакет, в котором необходимо создать программу. Перейти к диалогу для создания программы можно через контекстное меню для пакета или путем выбора узла </a:t>
            </a:r>
            <a:r>
              <a:rPr lang="ru-RU" sz="1600" b="1" i="1" dirty="0"/>
              <a:t>Программы</a:t>
            </a:r>
            <a:r>
              <a:rPr lang="ru-RU" sz="1600" b="1" dirty="0"/>
              <a:t>.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7F7330D2-ECF3-E805-A858-3A5E281379D7}"/>
              </a:ext>
            </a:extLst>
          </p:cNvPr>
          <p:cNvSpPr/>
          <p:nvPr/>
        </p:nvSpPr>
        <p:spPr>
          <a:xfrm>
            <a:off x="916896" y="5129772"/>
            <a:ext cx="10358207" cy="9194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ru-RU" sz="1600" b="1" dirty="0"/>
              <a:t>Выберите </a:t>
            </a:r>
            <a:r>
              <a:rPr lang="ru-RU" sz="1600" b="1" i="1" dirty="0"/>
              <a:t>Обработать объект</a:t>
            </a:r>
            <a:r>
              <a:rPr lang="ru-RU" sz="1600" b="1" dirty="0"/>
              <a:t> на первом экране навигатора по объектам. В диалоговом окне найдите поле определения программы и введите имя программы. Затем нажмите кнопку создания объекта </a:t>
            </a:r>
            <a:r>
              <a:rPr lang="ru-RU" sz="1600" b="1" i="1" dirty="0"/>
              <a:t>(</a:t>
            </a:r>
            <a:r>
              <a:rPr lang="ro-RO" sz="1600" b="1" i="1" dirty="0"/>
              <a:t>F5).</a:t>
            </a:r>
            <a:endParaRPr lang="ru-RU" sz="1100" b="1" i="1" dirty="0"/>
          </a:p>
        </p:txBody>
      </p:sp>
    </p:spTree>
    <p:extLst>
      <p:ext uri="{BB962C8B-B14F-4D97-AF65-F5344CB8AC3E}">
        <p14:creationId xmlns:p14="http://schemas.microsoft.com/office/powerpoint/2010/main" val="3923150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0A36E54-34E2-ECE4-2E20-47844B1F16C7}"/>
              </a:ext>
            </a:extLst>
          </p:cNvPr>
          <p:cNvSpPr/>
          <p:nvPr/>
        </p:nvSpPr>
        <p:spPr>
          <a:xfrm>
            <a:off x="565662" y="3653645"/>
            <a:ext cx="11029770" cy="17428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2371BD5-2F0F-26F8-ABC1-3247249B40D7}"/>
              </a:ext>
            </a:extLst>
          </p:cNvPr>
          <p:cNvSpPr/>
          <p:nvPr/>
        </p:nvSpPr>
        <p:spPr>
          <a:xfrm>
            <a:off x="581114" y="2048347"/>
            <a:ext cx="11029771" cy="12707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94995" y="6366398"/>
            <a:ext cx="2608267" cy="365125"/>
          </a:xfrm>
        </p:spPr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687443" y="440555"/>
            <a:ext cx="818834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Создание </a:t>
            </a:r>
            <a:r>
              <a:rPr lang="en-US" sz="3200" dirty="0">
                <a:latin typeface="+mj-lt"/>
              </a:rPr>
              <a:t>ABAP-</a:t>
            </a:r>
            <a:r>
              <a:rPr lang="ru-RU" sz="3200" dirty="0">
                <a:latin typeface="+mj-lt"/>
              </a:rPr>
              <a:t>программы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5C701-CEF9-8020-B9F8-6BE1BEF2D608}"/>
              </a:ext>
            </a:extLst>
          </p:cNvPr>
          <p:cNvSpPr txBox="1"/>
          <p:nvPr/>
        </p:nvSpPr>
        <p:spPr>
          <a:xfrm>
            <a:off x="941188" y="2159289"/>
            <a:ext cx="10309624" cy="101566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ru-RU" sz="2000" b="1" dirty="0">
                <a:solidFill>
                  <a:srgbClr val="0F608F"/>
                </a:solidFill>
              </a:rPr>
              <a:t>В настоящем учебном курсе следует удалить индикатор </a:t>
            </a:r>
            <a:r>
              <a:rPr lang="ru-RU" sz="2000" b="1" i="1" dirty="0">
                <a:solidFill>
                  <a:srgbClr val="0F608F"/>
                </a:solidFill>
              </a:rPr>
              <a:t>С </a:t>
            </a:r>
            <a:r>
              <a:rPr lang="ro-RO" sz="2000" b="1" i="1" dirty="0">
                <a:solidFill>
                  <a:srgbClr val="0F608F"/>
                </a:solidFill>
              </a:rPr>
              <a:t>TOP-INCLUDE</a:t>
            </a:r>
            <a:r>
              <a:rPr lang="ro-RO" sz="2000" b="1" dirty="0">
                <a:solidFill>
                  <a:srgbClr val="0F608F"/>
                </a:solidFill>
              </a:rPr>
              <a:t>. (</a:t>
            </a:r>
            <a:r>
              <a:rPr lang="ru-RU" sz="2000" b="1" dirty="0">
                <a:solidFill>
                  <a:srgbClr val="0F608F"/>
                </a:solidFill>
              </a:rPr>
              <a:t>В противном случае исходный текст будет распределен по нескольким программам.)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C4E5-1E3C-495D-E15B-6DCCD478BA1A}"/>
              </a:ext>
            </a:extLst>
          </p:cNvPr>
          <p:cNvSpPr txBox="1"/>
          <p:nvPr/>
        </p:nvSpPr>
        <p:spPr>
          <a:xfrm>
            <a:off x="941188" y="3874719"/>
            <a:ext cx="10309624" cy="132343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ru-RU" sz="2000" b="1" dirty="0">
                <a:solidFill>
                  <a:srgbClr val="0F608F"/>
                </a:solidFill>
              </a:rPr>
              <a:t>Измените заголовок на понятный краткий текст. В качестве типа программы в этом курсе всегда следует выбирать Исполняемая программа. Все другие классы разработок необязательны. Для получения подробной информации вызовите справку </a:t>
            </a:r>
            <a:r>
              <a:rPr lang="ro-RO" sz="2000" b="1" dirty="0">
                <a:solidFill>
                  <a:srgbClr val="0F608F"/>
                </a:solidFill>
              </a:rPr>
              <a:t>F1.</a:t>
            </a:r>
          </a:p>
        </p:txBody>
      </p:sp>
    </p:spTree>
    <p:extLst>
      <p:ext uri="{BB962C8B-B14F-4D97-AF65-F5344CB8AC3E}">
        <p14:creationId xmlns:p14="http://schemas.microsoft.com/office/powerpoint/2010/main" val="745717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14524E6-789E-D06F-E701-F85271E0226F}"/>
              </a:ext>
            </a:extLst>
          </p:cNvPr>
          <p:cNvGrpSpPr/>
          <p:nvPr/>
        </p:nvGrpSpPr>
        <p:grpSpPr>
          <a:xfrm>
            <a:off x="7474196" y="1148660"/>
            <a:ext cx="4452480" cy="274320"/>
            <a:chOff x="7474196" y="1148660"/>
            <a:chExt cx="44524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14:cNvPr>
                <p14:cNvContentPartPr/>
                <p14:nvPr/>
              </p14:nvContentPartPr>
              <p14:xfrm>
                <a:off x="7474196" y="1148660"/>
                <a:ext cx="2963880" cy="2354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1196" y="1085564"/>
                  <a:ext cx="3089520" cy="361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14:cNvPr>
                <p14:cNvContentPartPr/>
                <p14:nvPr/>
              </p14:nvContentPartPr>
              <p14:xfrm>
                <a:off x="10437716" y="1280780"/>
                <a:ext cx="1488960" cy="1422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74716" y="1217939"/>
                  <a:ext cx="1614600" cy="2675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88E6923-5B09-A3E9-2967-02A2216A982F}"/>
              </a:ext>
            </a:extLst>
          </p:cNvPr>
          <p:cNvGrpSpPr/>
          <p:nvPr/>
        </p:nvGrpSpPr>
        <p:grpSpPr>
          <a:xfrm>
            <a:off x="395876" y="1122740"/>
            <a:ext cx="7632720" cy="279000"/>
            <a:chOff x="395876" y="1122740"/>
            <a:chExt cx="76327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14:cNvPr>
                <p14:cNvContentPartPr/>
                <p14:nvPr/>
              </p14:nvContentPartPr>
              <p14:xfrm>
                <a:off x="395876" y="1278620"/>
                <a:ext cx="3549240" cy="1231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2876" y="1215435"/>
                  <a:ext cx="3674880" cy="249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14:cNvPr>
                <p14:cNvContentPartPr/>
                <p14:nvPr/>
              </p14:nvContentPartPr>
              <p14:xfrm>
                <a:off x="3733076" y="1265300"/>
                <a:ext cx="2765160" cy="1033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70076" y="1202300"/>
                  <a:ext cx="28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14:cNvPr>
                <p14:cNvContentPartPr/>
                <p14:nvPr/>
              </p14:nvContentPartPr>
              <p14:xfrm>
                <a:off x="5746556" y="1122740"/>
                <a:ext cx="2282040" cy="2772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83556" y="1059740"/>
                  <a:ext cx="2407680" cy="40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6" name="Заголовок 8">
            <a:extLst>
              <a:ext uri="{FF2B5EF4-FFF2-40B4-BE49-F238E27FC236}">
                <a16:creationId xmlns:a16="http://schemas.microsoft.com/office/drawing/2014/main" id="{6B6315BB-67FC-A757-887C-C180AEF61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875" y="2696527"/>
            <a:ext cx="3906299" cy="944874"/>
          </a:xfrm>
        </p:spPr>
        <p:txBody>
          <a:bodyPr/>
          <a:lstStyle/>
          <a:p>
            <a:r>
              <a:rPr lang="ru-RU" sz="3200" dirty="0"/>
              <a:t>Создание </a:t>
            </a:r>
            <a:r>
              <a:rPr lang="en-US" sz="3200" dirty="0"/>
              <a:t>ABAP-</a:t>
            </a:r>
            <a:r>
              <a:rPr lang="ru-RU" sz="3200" dirty="0"/>
              <a:t>программы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C28C864-D423-B947-C85A-D14A5CEAEF03}"/>
              </a:ext>
            </a:extLst>
          </p:cNvPr>
          <p:cNvCxnSpPr>
            <a:cxnSpLocks/>
          </p:cNvCxnSpPr>
          <p:nvPr/>
        </p:nvCxnSpPr>
        <p:spPr>
          <a:xfrm>
            <a:off x="4913825" y="-1499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D8C76F-5E40-189B-C61A-A2A584D729E2}"/>
              </a:ext>
            </a:extLst>
          </p:cNvPr>
          <p:cNvSpPr/>
          <p:nvPr/>
        </p:nvSpPr>
        <p:spPr>
          <a:xfrm>
            <a:off x="6001580" y="6160957"/>
            <a:ext cx="496656" cy="89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C835EE-E4CB-4478-9840-954A8266EE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25477" y="1004341"/>
            <a:ext cx="6183609" cy="4527030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491233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399CA933-8685-9B3B-9073-F4A2604B2C94}"/>
              </a:ext>
            </a:extLst>
          </p:cNvPr>
          <p:cNvSpPr/>
          <p:nvPr/>
        </p:nvSpPr>
        <p:spPr>
          <a:xfrm>
            <a:off x="509665" y="3716002"/>
            <a:ext cx="3478230" cy="1998255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53E01E7D-569C-EA6F-9845-C615260064DE}"/>
                  </a:ext>
                </a:extLst>
              </p14:cNvPr>
              <p14:cNvContentPartPr/>
              <p14:nvPr/>
            </p14:nvContentPartPr>
            <p14:xfrm>
              <a:off x="4876796" y="1389860"/>
              <a:ext cx="209160" cy="36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53E01E7D-569C-EA6F-9845-C615260064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4156" y="1327220"/>
                <a:ext cx="3348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73516" y="1299860"/>
                <a:ext cx="482040" cy="138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Прямоугольник с одним скругленным углом 10">
            <a:extLst>
              <a:ext uri="{FF2B5EF4-FFF2-40B4-BE49-F238E27FC236}">
                <a16:creationId xmlns:a16="http://schemas.microsoft.com/office/drawing/2014/main" id="{AB2716ED-B820-E48B-65B7-531B9A0399F4}"/>
              </a:ext>
            </a:extLst>
          </p:cNvPr>
          <p:cNvSpPr/>
          <p:nvPr/>
        </p:nvSpPr>
        <p:spPr>
          <a:xfrm rot="10800000">
            <a:off x="5122806" y="-6931"/>
            <a:ext cx="7086160" cy="5231567"/>
          </a:xfrm>
          <a:prstGeom prst="round1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09665" y="2197125"/>
            <a:ext cx="4305233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Активация </a:t>
            </a:r>
            <a:r>
              <a:rPr lang="en-US" sz="3200" dirty="0">
                <a:latin typeface="+mj-lt"/>
              </a:rPr>
              <a:t>ABAP-</a:t>
            </a:r>
            <a:r>
              <a:rPr lang="ru-RU" sz="3200" dirty="0">
                <a:latin typeface="+mj-lt"/>
              </a:rPr>
              <a:t>программы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643441" y="3930299"/>
            <a:ext cx="3478230" cy="156966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При каждом создании или изменении и последующем сохранении объекта разработки в репозитарии сначала сохраняется только одна неактивная версия.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E0CF0-88DE-7036-8D8B-BB5902842CE7}"/>
              </a:ext>
            </a:extLst>
          </p:cNvPr>
          <p:cNvSpPr txBox="1"/>
          <p:nvPr/>
        </p:nvSpPr>
        <p:spPr>
          <a:xfrm>
            <a:off x="5992877" y="4736088"/>
            <a:ext cx="5346018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1600" b="1" dirty="0"/>
              <a:t>Неактивные и активные объекты разработки</a:t>
            </a:r>
            <a:endParaRPr lang="ru-RU" sz="1200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D594B7-008A-706A-7167-07CAB2132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8564" y="384734"/>
            <a:ext cx="6368939" cy="42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0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9245" y="501822"/>
            <a:ext cx="8132479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Содержание главы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2" name="Рисунок 21" descr="Линейчатая диаграмма">
            <a:extLst>
              <a:ext uri="{FF2B5EF4-FFF2-40B4-BE49-F238E27FC236}">
                <a16:creationId xmlns:a16="http://schemas.microsoft.com/office/drawing/2014/main" id="{7A34E576-BDE7-4281-AEF1-8CFC5830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011905" y="3309594"/>
            <a:ext cx="457200" cy="457200"/>
          </a:xfrm>
          <a:prstGeom prst="rect">
            <a:avLst/>
          </a:prstGeom>
        </p:spPr>
      </p:pic>
      <p:pic>
        <p:nvPicPr>
          <p:cNvPr id="23" name="Рисунок 22" descr="База данных">
            <a:extLst>
              <a:ext uri="{FF2B5EF4-FFF2-40B4-BE49-F238E27FC236}">
                <a16:creationId xmlns:a16="http://schemas.microsoft.com/office/drawing/2014/main" id="{682C0F7A-925E-4160-A262-69DBB2D28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987841" y="4193157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FD53B0-27C9-330C-14A6-1CC234AE8B9E}"/>
              </a:ext>
            </a:extLst>
          </p:cNvPr>
          <p:cNvSpPr txBox="1"/>
          <p:nvPr/>
        </p:nvSpPr>
        <p:spPr>
          <a:xfrm>
            <a:off x="1938063" y="1744188"/>
            <a:ext cx="9198749" cy="419807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5F90"/>
                </a:solidFill>
              </a:rPr>
              <a:t>Репозитарий и навигатор по объектам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5F90"/>
                </a:solidFill>
              </a:rPr>
              <a:t>Разработка программ и организация разработок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Процедура: Создание пакетов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Процедура: Создание </a:t>
            </a:r>
            <a:r>
              <a:rPr lang="ro-RO" sz="2000" dirty="0">
                <a:solidFill>
                  <a:srgbClr val="0F5F90"/>
                </a:solidFill>
              </a:rPr>
              <a:t>ABAP-</a:t>
            </a:r>
            <a:r>
              <a:rPr lang="ru-RU" sz="2000" dirty="0">
                <a:solidFill>
                  <a:srgbClr val="0F5F90"/>
                </a:solidFill>
              </a:rPr>
              <a:t>программы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Процедура: Создание транзакций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Процедура: Добавление транзакций к личным фаворитам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Упражнение 1: Организация разработок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Упражнение 2: Разработка </a:t>
            </a:r>
            <a:r>
              <a:rPr lang="ro-RO" sz="2000" dirty="0">
                <a:solidFill>
                  <a:srgbClr val="0F5F90"/>
                </a:solidFill>
              </a:rPr>
              <a:t>ABAP-</a:t>
            </a:r>
            <a:r>
              <a:rPr lang="ru-RU" sz="2000" dirty="0">
                <a:solidFill>
                  <a:srgbClr val="0F5F90"/>
                </a:solidFill>
              </a:rPr>
              <a:t>программ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Упражнение 3: Создание транзакций</a:t>
            </a:r>
            <a:endParaRPr lang="ru-RU" sz="1900" dirty="0">
              <a:solidFill>
                <a:srgbClr val="0F5F90"/>
              </a:solidFill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27028A22-CB51-65B4-692B-829B5CFA2255}"/>
              </a:ext>
            </a:extLst>
          </p:cNvPr>
          <p:cNvSpPr/>
          <p:nvPr/>
        </p:nvSpPr>
        <p:spPr>
          <a:xfrm>
            <a:off x="1512923" y="1945178"/>
            <a:ext cx="237600" cy="232756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A0A7CE3-ACF5-099A-B0CF-1F941C6749B8}"/>
              </a:ext>
            </a:extLst>
          </p:cNvPr>
          <p:cNvSpPr/>
          <p:nvPr/>
        </p:nvSpPr>
        <p:spPr>
          <a:xfrm>
            <a:off x="1512923" y="2405014"/>
            <a:ext cx="237600" cy="232756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</p:spTree>
    <p:extLst>
      <p:ext uri="{BB962C8B-B14F-4D97-AF65-F5344CB8AC3E}">
        <p14:creationId xmlns:p14="http://schemas.microsoft.com/office/powerpoint/2010/main" val="229685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BB08555-63DE-71D2-48B1-94FC590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0460" y="301789"/>
            <a:ext cx="8189240" cy="1388072"/>
          </a:xfrm>
        </p:spPr>
        <p:txBody>
          <a:bodyPr/>
          <a:lstStyle/>
          <a:p>
            <a:r>
              <a:rPr lang="ru-RU" sz="3200" dirty="0"/>
              <a:t>Активация объекта включает в себя следующие функции:</a:t>
            </a:r>
            <a:br>
              <a:rPr lang="ru-RU" sz="3200" dirty="0"/>
            </a:br>
            <a:endParaRPr lang="ru-RU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08B09-FB16-681F-F35D-7F7C6036CC75}"/>
              </a:ext>
            </a:extLst>
          </p:cNvPr>
          <p:cNvSpPr txBox="1"/>
          <p:nvPr/>
        </p:nvSpPr>
        <p:spPr>
          <a:xfrm>
            <a:off x="2427879" y="2348823"/>
            <a:ext cx="7757304" cy="327474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F5F90"/>
                </a:solidFill>
              </a:rPr>
              <a:t>сохранение объекта как неактивной версии;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F5F90"/>
                </a:solidFill>
              </a:rPr>
              <a:t>проверка синтаксиса или непротиворечивости неактивной версии;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F5F90"/>
                </a:solidFill>
              </a:rPr>
              <a:t>замена ранее активной версии на неактивную (только после успешной проверки);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F5F90"/>
                </a:solidFill>
              </a:rPr>
              <a:t>создание соответствующего динамического объекта для выполнения (в случае программы).</a:t>
            </a: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607F29A-22AA-88DC-71AE-0540CC2A45BE}"/>
              </a:ext>
            </a:extLst>
          </p:cNvPr>
          <p:cNvSpPr/>
          <p:nvPr/>
        </p:nvSpPr>
        <p:spPr>
          <a:xfrm>
            <a:off x="1545202" y="2045471"/>
            <a:ext cx="8997757" cy="3881446"/>
          </a:xfrm>
          <a:prstGeom prst="roundRect">
            <a:avLst/>
          </a:prstGeom>
          <a:ln w="635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7" name="Прямоугольный треугольник 6">
            <a:extLst>
              <a:ext uri="{FF2B5EF4-FFF2-40B4-BE49-F238E27FC236}">
                <a16:creationId xmlns:a16="http://schemas.microsoft.com/office/drawing/2014/main" id="{9DB89677-CEAF-0864-C57C-803A4DBD6E46}"/>
              </a:ext>
            </a:extLst>
          </p:cNvPr>
          <p:cNvSpPr/>
          <p:nvPr/>
        </p:nvSpPr>
        <p:spPr>
          <a:xfrm rot="1099002">
            <a:off x="2211386" y="2485137"/>
            <a:ext cx="432986" cy="263349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6" name="Прямоугольный треугольник 15">
            <a:extLst>
              <a:ext uri="{FF2B5EF4-FFF2-40B4-BE49-F238E27FC236}">
                <a16:creationId xmlns:a16="http://schemas.microsoft.com/office/drawing/2014/main" id="{CB9D4FDA-0682-B086-906F-B313F50E78E9}"/>
              </a:ext>
            </a:extLst>
          </p:cNvPr>
          <p:cNvSpPr/>
          <p:nvPr/>
        </p:nvSpPr>
        <p:spPr>
          <a:xfrm rot="1099002">
            <a:off x="2211385" y="2919562"/>
            <a:ext cx="432986" cy="263349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1B52E723-E3D7-A101-64A6-C12635D8CA5A}"/>
              </a:ext>
            </a:extLst>
          </p:cNvPr>
          <p:cNvSpPr/>
          <p:nvPr/>
        </p:nvSpPr>
        <p:spPr>
          <a:xfrm rot="1099002">
            <a:off x="2211385" y="3868334"/>
            <a:ext cx="432986" cy="263349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CD41F54A-B8BE-1A8E-B347-15DB15A19624}"/>
              </a:ext>
            </a:extLst>
          </p:cNvPr>
          <p:cNvSpPr/>
          <p:nvPr/>
        </p:nvSpPr>
        <p:spPr>
          <a:xfrm rot="1099002">
            <a:off x="2215857" y="4771138"/>
            <a:ext cx="432986" cy="263349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630932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DF696B1-8FEA-8A3C-82D2-FEB1D7A2A98C}"/>
              </a:ext>
            </a:extLst>
          </p:cNvPr>
          <p:cNvGrpSpPr/>
          <p:nvPr/>
        </p:nvGrpSpPr>
        <p:grpSpPr>
          <a:xfrm>
            <a:off x="9083756" y="1172060"/>
            <a:ext cx="2491920" cy="228960"/>
            <a:chOff x="9083756" y="1172060"/>
            <a:chExt cx="2491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14:cNvPr>
                <p14:cNvContentPartPr/>
                <p14:nvPr/>
              </p14:nvContentPartPr>
              <p14:xfrm>
                <a:off x="9083756" y="1172060"/>
                <a:ext cx="2491920" cy="22896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20756" y="1109420"/>
                  <a:ext cx="2617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14:cNvPr>
                <p14:cNvContentPartPr/>
                <p14:nvPr/>
              </p14:nvContentPartPr>
              <p14:xfrm>
                <a:off x="10321076" y="1282940"/>
                <a:ext cx="9360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258436" y="1220300"/>
                  <a:ext cx="21924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14036" y="1101860"/>
                <a:ext cx="291600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14:cNvPr>
              <p14:cNvContentPartPr/>
              <p14:nvPr/>
            </p14:nvContentPartPr>
            <p14:xfrm>
              <a:off x="5576276" y="1342700"/>
              <a:ext cx="3900240" cy="78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13276" y="1279700"/>
                <a:ext cx="40258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573092" y="1297750"/>
                <a:ext cx="482167" cy="14245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254497" y="1937142"/>
            <a:ext cx="4687208" cy="2578308"/>
          </a:xfrm>
          <a:prstGeom prst="roundRect">
            <a:avLst>
              <a:gd name="adj" fmla="val 7365"/>
            </a:avLst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36472" y="2734963"/>
            <a:ext cx="4305233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Создание динамических объектов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D594B7-008A-706A-7167-07CAB2132D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716" y="853525"/>
            <a:ext cx="7036879" cy="4641975"/>
          </a:xfrm>
          <a:prstGeom prst="rect">
            <a:avLst/>
          </a:prstGeom>
          <a:ln w="114300"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9436" y="1280780"/>
                <a:ext cx="4519440" cy="300600"/>
              </a:xfrm>
              <a:prstGeom prst="rect">
                <a:avLst/>
              </a:prstGeom>
            </p:spPr>
          </p:pic>
        </mc:Fallback>
      </mc:AlternateContent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4419149" y="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72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FFF113AB-34E3-BAB6-6B08-F9B7D68ED7E0}"/>
                  </a:ext>
                </a:extLst>
              </p14:cNvPr>
              <p14:cNvContentPartPr/>
              <p14:nvPr/>
            </p14:nvContentPartPr>
            <p14:xfrm>
              <a:off x="390116" y="1305620"/>
              <a:ext cx="3543480" cy="651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FFF113AB-34E3-BAB6-6B08-F9B7D68ED7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116" y="1242980"/>
                <a:ext cx="366912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069711E-AEF4-7A85-E1C3-D05C2B79BE26}"/>
              </a:ext>
            </a:extLst>
          </p:cNvPr>
          <p:cNvGrpSpPr/>
          <p:nvPr/>
        </p:nvGrpSpPr>
        <p:grpSpPr>
          <a:xfrm>
            <a:off x="3932876" y="1223900"/>
            <a:ext cx="8045280" cy="358560"/>
            <a:chOff x="3932876" y="1223900"/>
            <a:chExt cx="804528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D202AE25-A2CE-1A6F-A240-8BBF956D5F62}"/>
                    </a:ext>
                  </a:extLst>
                </p14:cNvPr>
                <p14:cNvContentPartPr/>
                <p14:nvPr/>
              </p14:nvContentPartPr>
              <p14:xfrm>
                <a:off x="3932876" y="1223900"/>
                <a:ext cx="5929200" cy="33264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D202AE25-A2CE-1A6F-A240-8BBF956D5F6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70236" y="1161260"/>
                  <a:ext cx="60548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5B843144-F279-2618-CD1C-9138F97B4547}"/>
                    </a:ext>
                  </a:extLst>
                </p14:cNvPr>
                <p14:cNvContentPartPr/>
                <p14:nvPr/>
              </p14:nvContentPartPr>
              <p14:xfrm>
                <a:off x="9169436" y="1424780"/>
                <a:ext cx="2157840" cy="7308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5B843144-F279-2618-CD1C-9138F97B454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06436" y="1361780"/>
                  <a:ext cx="2283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90C2458C-2F68-E109-FB9A-4DF7CC397292}"/>
                    </a:ext>
                  </a:extLst>
                </p14:cNvPr>
                <p14:cNvContentPartPr/>
                <p14:nvPr/>
              </p14:nvContentPartPr>
              <p14:xfrm>
                <a:off x="9274196" y="1248020"/>
                <a:ext cx="2703960" cy="33444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90C2458C-2F68-E109-FB9A-4DF7CC39729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211556" y="1185380"/>
                  <a:ext cx="2829600" cy="460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0A36E54-34E2-ECE4-2E20-47844B1F16C7}"/>
              </a:ext>
            </a:extLst>
          </p:cNvPr>
          <p:cNvSpPr/>
          <p:nvPr/>
        </p:nvSpPr>
        <p:spPr>
          <a:xfrm>
            <a:off x="565662" y="3968435"/>
            <a:ext cx="11029770" cy="17428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1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2371BD5-2F0F-26F8-ABC1-3247249B40D7}"/>
              </a:ext>
            </a:extLst>
          </p:cNvPr>
          <p:cNvSpPr/>
          <p:nvPr/>
        </p:nvSpPr>
        <p:spPr>
          <a:xfrm>
            <a:off x="581114" y="2363137"/>
            <a:ext cx="11029771" cy="127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1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94995" y="6366398"/>
            <a:ext cx="2608267" cy="365125"/>
          </a:xfrm>
        </p:spPr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1899927" y="866368"/>
            <a:ext cx="8473016" cy="1220334"/>
          </a:xfr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Если программа имеет как активную, так и неактивную версию, то в отношении обеих версий справедливо следующее:</a:t>
            </a:r>
            <a:endParaRPr lang="ru-RU" sz="36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5C701-CEF9-8020-B9F8-6BE1BEF2D608}"/>
              </a:ext>
            </a:extLst>
          </p:cNvPr>
          <p:cNvSpPr txBox="1"/>
          <p:nvPr/>
        </p:nvSpPr>
        <p:spPr>
          <a:xfrm>
            <a:off x="941188" y="2689522"/>
            <a:ext cx="10309624" cy="58477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настоящем учебном курсе следует удалить индикатор </a:t>
            </a:r>
            <a:r>
              <a:rPr lang="ru-RU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 </a:t>
            </a:r>
            <a:r>
              <a:rPr lang="ro-RO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TOP-INCLUDE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(</a:t>
            </a:r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противном случае исходный текст будет распределен по нескольким программам.)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C4E5-1E3C-495D-E15B-6DCCD478BA1A}"/>
              </a:ext>
            </a:extLst>
          </p:cNvPr>
          <p:cNvSpPr txBox="1"/>
          <p:nvPr/>
        </p:nvSpPr>
        <p:spPr>
          <a:xfrm>
            <a:off x="941188" y="4435730"/>
            <a:ext cx="10309624" cy="83099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Измените заголовок на понятный краткий текст. В качестве типа программы в этом курсе всегда следует выбирать Исполняемая программа. Все другие классы разработок необязательны. Для получения подробной информации вызовите справку 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F1.</a:t>
            </a: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084CAC7-2246-63D2-B257-EBCFDB614259}"/>
              </a:ext>
            </a:extLst>
          </p:cNvPr>
          <p:cNvSpPr/>
          <p:nvPr/>
        </p:nvSpPr>
        <p:spPr>
          <a:xfrm>
            <a:off x="621550" y="2453812"/>
            <a:ext cx="11029771" cy="1128873"/>
          </a:xfrm>
          <a:prstGeom prst="roundRect">
            <a:avLst/>
          </a:prstGeom>
          <a:ln w="5080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1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2521085B-2C40-9284-ADE9-ADC033D42A1D}"/>
                  </a:ext>
                </a:extLst>
              </p14:cNvPr>
              <p14:cNvContentPartPr/>
              <p14:nvPr/>
            </p14:nvContentPartPr>
            <p14:xfrm>
              <a:off x="366356" y="6238340"/>
              <a:ext cx="5527440" cy="2260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2521085B-2C40-9284-ADE9-ADC033D42A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3356" y="6175340"/>
                <a:ext cx="5653080" cy="35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B1D1F79-4FBF-1FBE-AB4E-568DC49B2A20}"/>
              </a:ext>
            </a:extLst>
          </p:cNvPr>
          <p:cNvGrpSpPr/>
          <p:nvPr/>
        </p:nvGrpSpPr>
        <p:grpSpPr>
          <a:xfrm>
            <a:off x="4750076" y="6159500"/>
            <a:ext cx="7121520" cy="307080"/>
            <a:chOff x="4750076" y="6159500"/>
            <a:chExt cx="712152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935BD11-F69D-74F6-F479-D691123A6E4E}"/>
                    </a:ext>
                  </a:extLst>
                </p14:cNvPr>
                <p14:cNvContentPartPr/>
                <p14:nvPr/>
              </p14:nvContentPartPr>
              <p14:xfrm>
                <a:off x="4750076" y="6198380"/>
                <a:ext cx="3698280" cy="26820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935BD11-F69D-74F6-F479-D691123A6E4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87436" y="6135380"/>
                  <a:ext cx="38239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C3CC492C-4FCF-3556-DBCB-BF576D488B42}"/>
                    </a:ext>
                  </a:extLst>
                </p14:cNvPr>
                <p14:cNvContentPartPr/>
                <p14:nvPr/>
              </p14:nvContentPartPr>
              <p14:xfrm>
                <a:off x="7751036" y="6224300"/>
                <a:ext cx="2504880" cy="1051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C3CC492C-4FCF-3556-DBCB-BF576D488B4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88036" y="6161300"/>
                  <a:ext cx="2630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BC2D3475-DDB0-544A-E6FD-2F9522747CD0}"/>
                    </a:ext>
                  </a:extLst>
                </p14:cNvPr>
                <p14:cNvContentPartPr/>
                <p14:nvPr/>
              </p14:nvContentPartPr>
              <p14:xfrm>
                <a:off x="10096076" y="6159500"/>
                <a:ext cx="1775520" cy="23256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BC2D3475-DDB0-544A-E6FD-2F9522747C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33076" y="6096500"/>
                  <a:ext cx="1901160" cy="358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588ADD2D-38FE-5CB1-B0AF-B2C6DDB3FDB9}"/>
              </a:ext>
            </a:extLst>
          </p:cNvPr>
          <p:cNvSpPr/>
          <p:nvPr/>
        </p:nvSpPr>
        <p:spPr>
          <a:xfrm>
            <a:off x="621550" y="4252592"/>
            <a:ext cx="11029771" cy="1128873"/>
          </a:xfrm>
          <a:prstGeom prst="roundRect">
            <a:avLst/>
          </a:prstGeom>
          <a:ln w="5080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1"/>
            </a:endParaRPr>
          </a:p>
        </p:txBody>
      </p:sp>
    </p:spTree>
    <p:extLst>
      <p:ext uri="{BB962C8B-B14F-4D97-AF65-F5344CB8AC3E}">
        <p14:creationId xmlns:p14="http://schemas.microsoft.com/office/powerpoint/2010/main" val="2317630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94995" y="6366398"/>
            <a:ext cx="2608267" cy="365125"/>
          </a:xfrm>
        </p:spPr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8984" y="354324"/>
            <a:ext cx="847301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Создание транзакций</a:t>
            </a:r>
            <a:endParaRPr lang="ru-RU" sz="4000" b="1" dirty="0">
              <a:latin typeface="+mj-lt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588ADD2D-38FE-5CB1-B0AF-B2C6DDB3FDB9}"/>
              </a:ext>
            </a:extLst>
          </p:cNvPr>
          <p:cNvSpPr/>
          <p:nvPr/>
        </p:nvSpPr>
        <p:spPr>
          <a:xfrm>
            <a:off x="1983734" y="1731747"/>
            <a:ext cx="9121092" cy="1213345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C4E5-1E3C-495D-E15B-6DCCD478BA1A}"/>
              </a:ext>
            </a:extLst>
          </p:cNvPr>
          <p:cNvSpPr txBox="1"/>
          <p:nvPr/>
        </p:nvSpPr>
        <p:spPr>
          <a:xfrm>
            <a:off x="2544066" y="2189864"/>
            <a:ext cx="8560760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В </a:t>
            </a:r>
            <a:r>
              <a:rPr lang="ru-RU" sz="1600" b="1" i="1" dirty="0"/>
              <a:t>навигаторе</a:t>
            </a:r>
            <a:r>
              <a:rPr lang="ru-RU" sz="1600" b="1" dirty="0"/>
              <a:t> по объектам вызовите список объектов для своей программы.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38970593-25FA-7247-F40B-46E0289DD913}"/>
              </a:ext>
            </a:extLst>
          </p:cNvPr>
          <p:cNvSpPr/>
          <p:nvPr/>
        </p:nvSpPr>
        <p:spPr>
          <a:xfrm>
            <a:off x="1983732" y="3229955"/>
            <a:ext cx="9121093" cy="955533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3D3168-78F6-835F-E3BA-4AB0126A7376}"/>
              </a:ext>
            </a:extLst>
          </p:cNvPr>
          <p:cNvSpPr txBox="1"/>
          <p:nvPr/>
        </p:nvSpPr>
        <p:spPr>
          <a:xfrm>
            <a:off x="2544065" y="3424037"/>
            <a:ext cx="8560760" cy="58477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В области навигации в контекстном меню программы выберите</a:t>
            </a:r>
          </a:p>
          <a:p>
            <a:r>
              <a:rPr lang="ru-RU" sz="1600" b="1" i="1" dirty="0"/>
              <a:t>Создать → Больше → Транзакция.</a:t>
            </a: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221BF6AB-2721-F4B6-FD1B-0278EB638E9F}"/>
              </a:ext>
            </a:extLst>
          </p:cNvPr>
          <p:cNvSpPr/>
          <p:nvPr/>
        </p:nvSpPr>
        <p:spPr>
          <a:xfrm>
            <a:off x="1983733" y="4545356"/>
            <a:ext cx="9121092" cy="1280902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21454A-C5D7-21F3-E54E-3B56BDFFAB4B}"/>
              </a:ext>
            </a:extLst>
          </p:cNvPr>
          <p:cNvSpPr txBox="1"/>
          <p:nvPr/>
        </p:nvSpPr>
        <p:spPr>
          <a:xfrm>
            <a:off x="2544064" y="4648641"/>
            <a:ext cx="8560761" cy="107721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Введите необходимый код транзакции. (Удостоверьтесь в соблюдении</a:t>
            </a:r>
          </a:p>
          <a:p>
            <a:r>
              <a:rPr lang="ru-RU" sz="1600" b="1" dirty="0"/>
              <a:t>соглашений области имен клиента!)</a:t>
            </a:r>
            <a:endParaRPr lang="en-US" sz="1600" b="1" dirty="0"/>
          </a:p>
          <a:p>
            <a:r>
              <a:rPr lang="ru-RU" sz="1600" b="1" dirty="0"/>
              <a:t>Присвойте краткий текст и выберите идентификатор </a:t>
            </a:r>
            <a:r>
              <a:rPr lang="ru-RU" sz="1600" b="1" i="1" dirty="0"/>
              <a:t>Программа и</a:t>
            </a:r>
          </a:p>
          <a:p>
            <a:r>
              <a:rPr lang="ru-RU" sz="1600" b="1" i="1" dirty="0"/>
              <a:t>экран выбора</a:t>
            </a:r>
            <a:r>
              <a:rPr lang="ru-RU" sz="1600" b="1" dirty="0"/>
              <a:t> </a:t>
            </a:r>
            <a:r>
              <a:rPr lang="ru-RU" sz="1600" b="1" i="1" dirty="0"/>
              <a:t>(транзакция отчета).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984D4AC-200F-C0AF-755C-EF4103F8974B}"/>
              </a:ext>
            </a:extLst>
          </p:cNvPr>
          <p:cNvSpPr/>
          <p:nvPr/>
        </p:nvSpPr>
        <p:spPr>
          <a:xfrm>
            <a:off x="1885265" y="2015222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074706B8-7B3C-F38D-A4E2-159A132E9B49}"/>
              </a:ext>
            </a:extLst>
          </p:cNvPr>
          <p:cNvSpPr/>
          <p:nvPr/>
        </p:nvSpPr>
        <p:spPr>
          <a:xfrm>
            <a:off x="1885264" y="4865462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6EBD337-D95F-3A8D-E7F9-9B95CAA64AB4}"/>
              </a:ext>
            </a:extLst>
          </p:cNvPr>
          <p:cNvSpPr/>
          <p:nvPr/>
        </p:nvSpPr>
        <p:spPr>
          <a:xfrm>
            <a:off x="1885265" y="3349245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5F685E-46C2-ABF5-1BF0-3A9EC8312445}"/>
              </a:ext>
            </a:extLst>
          </p:cNvPr>
          <p:cNvSpPr txBox="1"/>
          <p:nvPr/>
        </p:nvSpPr>
        <p:spPr>
          <a:xfrm>
            <a:off x="2066934" y="2166685"/>
            <a:ext cx="218971" cy="369332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1</a:t>
            </a:r>
            <a:endParaRPr lang="ru-RU" b="1" dirty="0">
              <a:solidFill>
                <a:srgbClr val="FFC31C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18A728-81AE-8AD2-696F-F799D0DC067C}"/>
              </a:ext>
            </a:extLst>
          </p:cNvPr>
          <p:cNvSpPr txBox="1"/>
          <p:nvPr/>
        </p:nvSpPr>
        <p:spPr>
          <a:xfrm>
            <a:off x="2073006" y="3515007"/>
            <a:ext cx="218971" cy="369332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713E79-9C67-1546-36E5-4AE4D135C60B}"/>
              </a:ext>
            </a:extLst>
          </p:cNvPr>
          <p:cNvSpPr txBox="1"/>
          <p:nvPr/>
        </p:nvSpPr>
        <p:spPr>
          <a:xfrm flipH="1">
            <a:off x="2066933" y="5010580"/>
            <a:ext cx="300658" cy="36933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3</a:t>
            </a:r>
            <a:endParaRPr lang="ru-RU" b="1" dirty="0">
              <a:solidFill>
                <a:srgbClr val="FFC3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144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94995" y="6366398"/>
            <a:ext cx="2608267" cy="365125"/>
          </a:xfrm>
        </p:spPr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8984" y="354324"/>
            <a:ext cx="847301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Создание транзакций</a:t>
            </a:r>
            <a:endParaRPr lang="ru-RU" sz="4000" b="1" dirty="0">
              <a:latin typeface="+mj-lt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588ADD2D-38FE-5CB1-B0AF-B2C6DDB3FDB9}"/>
              </a:ext>
            </a:extLst>
          </p:cNvPr>
          <p:cNvSpPr/>
          <p:nvPr/>
        </p:nvSpPr>
        <p:spPr>
          <a:xfrm>
            <a:off x="1983734" y="1922401"/>
            <a:ext cx="9121092" cy="1213345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C4E5-1E3C-495D-E15B-6DCCD478BA1A}"/>
              </a:ext>
            </a:extLst>
          </p:cNvPr>
          <p:cNvSpPr txBox="1"/>
          <p:nvPr/>
        </p:nvSpPr>
        <p:spPr>
          <a:xfrm>
            <a:off x="2703262" y="1997333"/>
            <a:ext cx="8560760" cy="107721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На следующем экране введите имя программы и выберите </a:t>
            </a:r>
            <a:r>
              <a:rPr lang="ru-RU" sz="1600" b="1" i="1" dirty="0"/>
              <a:t>Транзакция</a:t>
            </a:r>
          </a:p>
          <a:p>
            <a:r>
              <a:rPr lang="ru-RU" sz="1600" b="1" i="1" dirty="0"/>
              <a:t>профессионального пользователя.</a:t>
            </a:r>
          </a:p>
          <a:p>
            <a:r>
              <a:rPr lang="ru-RU" sz="1600" b="1" dirty="0"/>
              <a:t>Выберите </a:t>
            </a:r>
            <a:r>
              <a:rPr lang="ro-RO" sz="1600" b="1" i="1" dirty="0"/>
              <a:t>GUI</a:t>
            </a:r>
            <a:r>
              <a:rPr lang="ro-RO" sz="1600" b="1" dirty="0"/>
              <a:t> </a:t>
            </a:r>
            <a:r>
              <a:rPr lang="ru-RU" sz="1600" b="1" dirty="0"/>
              <a:t>активирован и установите индикатор </a:t>
            </a:r>
            <a:r>
              <a:rPr lang="ro-RO" sz="1600" b="1" i="1" dirty="0"/>
              <a:t>SAP GUI </a:t>
            </a:r>
            <a:r>
              <a:rPr lang="ru-RU" sz="1600" b="1" dirty="0"/>
              <a:t>для</a:t>
            </a:r>
          </a:p>
          <a:p>
            <a:r>
              <a:rPr lang="ro-RO" sz="1600" b="1" i="1" dirty="0"/>
              <a:t>Windows.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38970593-25FA-7247-F40B-46E0289DD913}"/>
              </a:ext>
            </a:extLst>
          </p:cNvPr>
          <p:cNvSpPr/>
          <p:nvPr/>
        </p:nvSpPr>
        <p:spPr>
          <a:xfrm>
            <a:off x="1983733" y="3480916"/>
            <a:ext cx="9121092" cy="794137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3D3168-78F6-835F-E3BA-4AB0126A7376}"/>
              </a:ext>
            </a:extLst>
          </p:cNvPr>
          <p:cNvSpPr txBox="1"/>
          <p:nvPr/>
        </p:nvSpPr>
        <p:spPr>
          <a:xfrm>
            <a:off x="2703262" y="3721239"/>
            <a:ext cx="8560760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Сохраните транзакцию.</a:t>
            </a: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221BF6AB-2721-F4B6-FD1B-0278EB638E9F}"/>
              </a:ext>
            </a:extLst>
          </p:cNvPr>
          <p:cNvSpPr/>
          <p:nvPr/>
        </p:nvSpPr>
        <p:spPr>
          <a:xfrm>
            <a:off x="1983733" y="4545356"/>
            <a:ext cx="9121092" cy="1280902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21454A-C5D7-21F3-E54E-3B56BDFFAB4B}"/>
              </a:ext>
            </a:extLst>
          </p:cNvPr>
          <p:cNvSpPr txBox="1"/>
          <p:nvPr/>
        </p:nvSpPr>
        <p:spPr>
          <a:xfrm>
            <a:off x="2544064" y="4894861"/>
            <a:ext cx="8560761" cy="58477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Так как каждая транзакция является объектом репозитария, необходимо присвоить ее пакету и запросу на изменение на следующих экранах.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984D4AC-200F-C0AF-755C-EF4103F8974B}"/>
              </a:ext>
            </a:extLst>
          </p:cNvPr>
          <p:cNvSpPr/>
          <p:nvPr/>
        </p:nvSpPr>
        <p:spPr>
          <a:xfrm>
            <a:off x="1885265" y="2205876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074706B8-7B3C-F38D-A4E2-159A132E9B49}"/>
              </a:ext>
            </a:extLst>
          </p:cNvPr>
          <p:cNvSpPr/>
          <p:nvPr/>
        </p:nvSpPr>
        <p:spPr>
          <a:xfrm>
            <a:off x="1885264" y="4865462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6EBD337-D95F-3A8D-E7F9-9B95CAA64AB4}"/>
              </a:ext>
            </a:extLst>
          </p:cNvPr>
          <p:cNvSpPr/>
          <p:nvPr/>
        </p:nvSpPr>
        <p:spPr>
          <a:xfrm>
            <a:off x="1885265" y="3541691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5F685E-46C2-ABF5-1BF0-3A9EC8312445}"/>
              </a:ext>
            </a:extLst>
          </p:cNvPr>
          <p:cNvSpPr txBox="1"/>
          <p:nvPr/>
        </p:nvSpPr>
        <p:spPr>
          <a:xfrm>
            <a:off x="2066934" y="2357339"/>
            <a:ext cx="218971" cy="369332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4</a:t>
            </a:r>
            <a:endParaRPr lang="ru-RU" b="1" dirty="0">
              <a:solidFill>
                <a:srgbClr val="FFC31C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18A728-81AE-8AD2-696F-F799D0DC067C}"/>
              </a:ext>
            </a:extLst>
          </p:cNvPr>
          <p:cNvSpPr txBox="1"/>
          <p:nvPr/>
        </p:nvSpPr>
        <p:spPr>
          <a:xfrm>
            <a:off x="2073006" y="3707453"/>
            <a:ext cx="218971" cy="369332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713E79-9C67-1546-36E5-4AE4D135C60B}"/>
              </a:ext>
            </a:extLst>
          </p:cNvPr>
          <p:cNvSpPr txBox="1"/>
          <p:nvPr/>
        </p:nvSpPr>
        <p:spPr>
          <a:xfrm flipH="1">
            <a:off x="2066933" y="5010580"/>
            <a:ext cx="300658" cy="36933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6</a:t>
            </a:r>
            <a:endParaRPr lang="ru-RU" b="1" dirty="0">
              <a:solidFill>
                <a:srgbClr val="FFC3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919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DF696B1-8FEA-8A3C-82D2-FEB1D7A2A98C}"/>
              </a:ext>
            </a:extLst>
          </p:cNvPr>
          <p:cNvGrpSpPr/>
          <p:nvPr/>
        </p:nvGrpSpPr>
        <p:grpSpPr>
          <a:xfrm>
            <a:off x="9083756" y="1172060"/>
            <a:ext cx="2491920" cy="228960"/>
            <a:chOff x="9083756" y="1172060"/>
            <a:chExt cx="2491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14:cNvPr>
                <p14:cNvContentPartPr/>
                <p14:nvPr/>
              </p14:nvContentPartPr>
              <p14:xfrm>
                <a:off x="9083756" y="1172060"/>
                <a:ext cx="2491920" cy="22896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20756" y="1109420"/>
                  <a:ext cx="2617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14:cNvPr>
                <p14:cNvContentPartPr/>
                <p14:nvPr/>
              </p14:nvContentPartPr>
              <p14:xfrm>
                <a:off x="10321076" y="1282940"/>
                <a:ext cx="9360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258436" y="1220300"/>
                  <a:ext cx="21924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73092" y="1297750"/>
                <a:ext cx="482167" cy="14245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6A5472B-91D7-D527-2D47-1FCCDE9A8939}"/>
              </a:ext>
            </a:extLst>
          </p:cNvPr>
          <p:cNvSpPr/>
          <p:nvPr/>
        </p:nvSpPr>
        <p:spPr>
          <a:xfrm>
            <a:off x="5623104" y="640662"/>
            <a:ext cx="6095463" cy="42536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9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14036" y="1101860"/>
                <a:ext cx="291600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14:cNvPr>
              <p14:cNvContentPartPr/>
              <p14:nvPr/>
            </p14:nvContentPartPr>
            <p14:xfrm>
              <a:off x="5576276" y="1342700"/>
              <a:ext cx="3900240" cy="78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13276" y="1279700"/>
                <a:ext cx="4025880" cy="2041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254497" y="1937142"/>
            <a:ext cx="4687208" cy="2578308"/>
          </a:xfrm>
          <a:prstGeom prst="roundRect">
            <a:avLst>
              <a:gd name="adj" fmla="val 7365"/>
            </a:avLst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9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941045" y="2956563"/>
            <a:ext cx="3640564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Создание транзакций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9436" y="1280780"/>
                <a:ext cx="4519440" cy="300600"/>
              </a:xfrm>
              <a:prstGeom prst="rect">
                <a:avLst/>
              </a:prstGeom>
            </p:spPr>
          </p:pic>
        </mc:Fallback>
      </mc:AlternateContent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4419149" y="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44AC79C-68E0-415A-E4A2-E1BFBF28798C}"/>
              </a:ext>
            </a:extLst>
          </p:cNvPr>
          <p:cNvSpPr/>
          <p:nvPr/>
        </p:nvSpPr>
        <p:spPr>
          <a:xfrm>
            <a:off x="5378131" y="885897"/>
            <a:ext cx="6095463" cy="4253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2C424A-E1FA-5F45-4E81-441CC3D503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55492" y="1131132"/>
            <a:ext cx="6095463" cy="425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53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F0951A7-403E-7B2F-03F8-E5E0652E4313}"/>
              </a:ext>
            </a:extLst>
          </p:cNvPr>
          <p:cNvSpPr/>
          <p:nvPr/>
        </p:nvSpPr>
        <p:spPr>
          <a:xfrm>
            <a:off x="241070" y="3564345"/>
            <a:ext cx="4236674" cy="1998255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436" y="1280420"/>
                <a:ext cx="4519440" cy="30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DF696B1-8FEA-8A3C-82D2-FEB1D7A2A98C}"/>
              </a:ext>
            </a:extLst>
          </p:cNvPr>
          <p:cNvGrpSpPr/>
          <p:nvPr/>
        </p:nvGrpSpPr>
        <p:grpSpPr>
          <a:xfrm>
            <a:off x="9083756" y="1172060"/>
            <a:ext cx="2491920" cy="228960"/>
            <a:chOff x="9083756" y="1172060"/>
            <a:chExt cx="2491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14:cNvPr>
                <p14:cNvContentPartPr/>
                <p14:nvPr/>
              </p14:nvContentPartPr>
              <p14:xfrm>
                <a:off x="9083756" y="1172060"/>
                <a:ext cx="2491920" cy="22896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20756" y="1109060"/>
                  <a:ext cx="2617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14:cNvPr>
                <p14:cNvContentPartPr/>
                <p14:nvPr/>
              </p14:nvContentPartPr>
              <p14:xfrm>
                <a:off x="10321076" y="1282940"/>
                <a:ext cx="9360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58076" y="1219940"/>
                  <a:ext cx="21924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73092" y="1297750"/>
                <a:ext cx="482167" cy="14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14044" y="1101966"/>
                <a:ext cx="2915984" cy="338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14:cNvPr>
              <p14:cNvContentPartPr/>
              <p14:nvPr/>
            </p14:nvContentPartPr>
            <p14:xfrm>
              <a:off x="5576276" y="1342700"/>
              <a:ext cx="3900240" cy="78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13276" y="1279700"/>
                <a:ext cx="4025880" cy="2041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41071" y="1714857"/>
            <a:ext cx="4236673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Добавление транзакций к личным фаворитам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4673982" y="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DAF2CE8-64D1-27A9-515A-5DC543FECA96}"/>
              </a:ext>
            </a:extLst>
          </p:cNvPr>
          <p:cNvSpPr txBox="1"/>
          <p:nvPr/>
        </p:nvSpPr>
        <p:spPr>
          <a:xfrm>
            <a:off x="339954" y="3698698"/>
            <a:ext cx="4038906" cy="181588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b="1" dirty="0"/>
              <a:t>Перейдите к первому экрану </a:t>
            </a:r>
            <a:r>
              <a:rPr lang="ru-RU" sz="1600" b="1" i="1" dirty="0"/>
              <a:t>(меню </a:t>
            </a:r>
            <a:r>
              <a:rPr lang="ro-RO" sz="1600" b="1" i="1" dirty="0"/>
              <a:t>SAP </a:t>
            </a:r>
            <a:r>
              <a:rPr lang="ro-RO" sz="1600" b="1" i="1" dirty="0" err="1"/>
              <a:t>Easy</a:t>
            </a:r>
            <a:r>
              <a:rPr lang="ro-RO" sz="1600" b="1" i="1" dirty="0"/>
              <a:t> Access).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1" dirty="0"/>
              <a:t>В контекстном меню </a:t>
            </a:r>
            <a:r>
              <a:rPr lang="ru-RU" sz="1600" b="1" i="1" dirty="0"/>
              <a:t>Фавориты</a:t>
            </a:r>
            <a:r>
              <a:rPr lang="ru-RU" sz="1600" b="1" dirty="0"/>
              <a:t> выберите </a:t>
            </a:r>
            <a:r>
              <a:rPr lang="ru-RU" sz="1600" b="1" i="1" dirty="0"/>
              <a:t>Вставить транзакцию.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1" dirty="0"/>
              <a:t>В появившемся диалоговом окне введите требуемый код транзакции.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8E1EB2E-7800-BEAC-AF70-E07C75FBAD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43487" y="1123419"/>
            <a:ext cx="6009456" cy="4109511"/>
          </a:xfrm>
          <a:prstGeom prst="rect">
            <a:avLst/>
          </a:prstGeom>
          <a:ln w="114300">
            <a:solidFill>
              <a:schemeClr val="accent3">
                <a:lumMod val="60000"/>
                <a:lumOff val="4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501351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73516" y="1299860"/>
                <a:ext cx="482040" cy="138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Прямоугольник с одним скругленным углом 10">
            <a:extLst>
              <a:ext uri="{FF2B5EF4-FFF2-40B4-BE49-F238E27FC236}">
                <a16:creationId xmlns:a16="http://schemas.microsoft.com/office/drawing/2014/main" id="{AB2716ED-B820-E48B-65B7-531B9A0399F4}"/>
              </a:ext>
            </a:extLst>
          </p:cNvPr>
          <p:cNvSpPr/>
          <p:nvPr/>
        </p:nvSpPr>
        <p:spPr>
          <a:xfrm rot="10800000">
            <a:off x="4721902" y="-1"/>
            <a:ext cx="7470098" cy="5951096"/>
          </a:xfrm>
          <a:prstGeom prst="round1Rect">
            <a:avLst>
              <a:gd name="adj" fmla="val 11881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5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7644" y="3099946"/>
            <a:ext cx="4432040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Закрытие проектов разработок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E0CF0-88DE-7036-8D8B-BB5902842CE7}"/>
              </a:ext>
            </a:extLst>
          </p:cNvPr>
          <p:cNvSpPr txBox="1"/>
          <p:nvPr/>
        </p:nvSpPr>
        <p:spPr>
          <a:xfrm>
            <a:off x="5679011" y="5452582"/>
            <a:ext cx="5346018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1600" b="1" dirty="0"/>
              <a:t>Деблокирование задачи разработчиком</a:t>
            </a:r>
            <a:endParaRPr lang="ru-RU" sz="12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1EE813-ED2E-AA11-4F0B-AB56AD75A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548" y="481375"/>
            <a:ext cx="6552808" cy="482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74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1C7C5A37-0BB6-8025-9AE2-FFF5626A698B}"/>
                  </a:ext>
                </a:extLst>
              </p14:cNvPr>
              <p14:cNvContentPartPr/>
              <p14:nvPr/>
            </p14:nvContentPartPr>
            <p14:xfrm>
              <a:off x="4950236" y="1385900"/>
              <a:ext cx="111240" cy="72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1C7C5A37-0BB6-8025-9AE2-FFF5626A69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7236" y="1323260"/>
                <a:ext cx="23688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DF696B1-8FEA-8A3C-82D2-FEB1D7A2A98C}"/>
              </a:ext>
            </a:extLst>
          </p:cNvPr>
          <p:cNvGrpSpPr/>
          <p:nvPr/>
        </p:nvGrpSpPr>
        <p:grpSpPr>
          <a:xfrm>
            <a:off x="9083756" y="1172060"/>
            <a:ext cx="2491920" cy="228960"/>
            <a:chOff x="9083756" y="1172060"/>
            <a:chExt cx="2491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14:cNvPr>
                <p14:cNvContentPartPr/>
                <p14:nvPr/>
              </p14:nvContentPartPr>
              <p14:xfrm>
                <a:off x="9083756" y="1172060"/>
                <a:ext cx="2491920" cy="22896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20756" y="1109420"/>
                  <a:ext cx="2617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14:cNvPr>
                <p14:cNvContentPartPr/>
                <p14:nvPr/>
              </p14:nvContentPartPr>
              <p14:xfrm>
                <a:off x="10321076" y="1282940"/>
                <a:ext cx="9360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58436" y="1220300"/>
                  <a:ext cx="21924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573092" y="1297750"/>
                <a:ext cx="482167" cy="14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14:cNvPr>
              <p14:cNvContentPartPr/>
              <p14:nvPr/>
            </p14:nvContentPartPr>
            <p14:xfrm>
              <a:off x="5576276" y="1342700"/>
              <a:ext cx="3900240" cy="78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13276" y="1279700"/>
                <a:ext cx="4025880" cy="2041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254497" y="1937142"/>
            <a:ext cx="4687208" cy="2578308"/>
          </a:xfrm>
          <a:prstGeom prst="roundRect">
            <a:avLst>
              <a:gd name="adj" fmla="val 7365"/>
            </a:avLst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24076" y="2685701"/>
            <a:ext cx="5085568" cy="2274469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Закрытие проекта </a:t>
            </a:r>
            <a:br>
              <a:rPr lang="ru-RU" sz="3200" dirty="0">
                <a:latin typeface="+mj-lt"/>
              </a:rPr>
            </a:br>
            <a:r>
              <a:rPr lang="ru-RU" sz="3200" dirty="0">
                <a:latin typeface="+mj-lt"/>
              </a:rPr>
              <a:t>путём деблокирования запроса (руководителем проекта)</a:t>
            </a:r>
          </a:p>
        </p:txBody>
      </p:sp>
      <p:sp>
        <p:nvSpPr>
          <p:cNvPr id="11" name="Прямоугольник с двумя скругленными соседними углами 10">
            <a:extLst>
              <a:ext uri="{FF2B5EF4-FFF2-40B4-BE49-F238E27FC236}">
                <a16:creationId xmlns:a16="http://schemas.microsoft.com/office/drawing/2014/main" id="{26149AEE-87D4-155A-058D-C71A8953C9FA}"/>
              </a:ext>
            </a:extLst>
          </p:cNvPr>
          <p:cNvSpPr/>
          <p:nvPr/>
        </p:nvSpPr>
        <p:spPr>
          <a:xfrm rot="16200000">
            <a:off x="5452005" y="-165375"/>
            <a:ext cx="6048368" cy="66871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2C424A-E1FA-5F45-4E81-441CC3D503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05111" y="1099462"/>
            <a:ext cx="6095463" cy="425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56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11499" y="3418209"/>
            <a:ext cx="11089724" cy="1652760"/>
          </a:xfrm>
        </p:spPr>
        <p:txBody>
          <a:bodyPr wrap="square">
            <a:spAutoFit/>
          </a:bodyPr>
          <a:lstStyle/>
          <a:p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Упражнение 1: Организация разработок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19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991945" y="3066500"/>
            <a:ext cx="10208110" cy="892552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000" dirty="0">
                <a:latin typeface="+mj-lt"/>
              </a:rPr>
              <a:t>Репозитарий и навигатор по объектам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1E3FC75B-EDC1-70D5-B828-833A94F20195}"/>
              </a:ext>
            </a:extLst>
          </p:cNvPr>
          <p:cNvSpPr txBox="1">
            <a:spLocks/>
          </p:cNvSpPr>
          <p:nvPr/>
        </p:nvSpPr>
        <p:spPr>
          <a:xfrm>
            <a:off x="9331286" y="569811"/>
            <a:ext cx="3520873" cy="501676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ctr"/>
            <a:r>
              <a:rPr lang="ru-RU" sz="3200"/>
              <a:t>Глава 2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222396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55239" y="448149"/>
            <a:ext cx="4605561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упражнения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090352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10384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80750" y="2501657"/>
            <a:ext cx="6792837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Сделав это упражнение,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980750" y="3291467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присваивать изменения в объектах репозитария запросу на изменение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980750" y="4088960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создавать пакеты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3053408" y="366472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3052205" y="4219894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1804379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265880" y="2842503"/>
            <a:ext cx="7660240" cy="1631216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Вы являетесь разработчиком в группе авиакомпаний и получаете задание разработать программы оценки для нескольких авиакомпаний.</a:t>
            </a:r>
          </a:p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Для логического группирования объектов репозитария и их переноса необходимо создать пакет.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037523" y="2541344"/>
            <a:ext cx="8390554" cy="2233535"/>
          </a:xfrm>
          <a:prstGeom prst="roundRect">
            <a:avLst/>
          </a:prstGeom>
          <a:ln w="508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3129917" y="2842503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209143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171607" y="448662"/>
            <a:ext cx="6689193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1: Вход в систему</a:t>
            </a: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989351" y="2009621"/>
            <a:ext cx="10478123" cy="3762531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578174" y="3232932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2588464" y="4146693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578174" y="3177382"/>
            <a:ext cx="7660240" cy="132343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Войдите в операционную систему, а затем в указанную систему обучения с использованием имени пользователя, указанного преподавателем.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Введите новый личный пароль.</a:t>
            </a:r>
          </a:p>
        </p:txBody>
      </p:sp>
    </p:spTree>
    <p:extLst>
      <p:ext uri="{BB962C8B-B14F-4D97-AF65-F5344CB8AC3E}">
        <p14:creationId xmlns:p14="http://schemas.microsoft.com/office/powerpoint/2010/main" val="39868233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171607" y="448662"/>
            <a:ext cx="6689193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2: Создание пакета</a:t>
            </a:r>
          </a:p>
        </p:txBody>
      </p:sp>
      <p:sp>
        <p:nvSpPr>
          <p:cNvPr id="3" name="Внутренняя память 2">
            <a:extLst>
              <a:ext uri="{FF2B5EF4-FFF2-40B4-BE49-F238E27FC236}">
                <a16:creationId xmlns:a16="http://schemas.microsoft.com/office/drawing/2014/main" id="{ED1EF4E6-D767-AFEE-2E70-D94066525AFA}"/>
              </a:ext>
            </a:extLst>
          </p:cNvPr>
          <p:cNvSpPr/>
          <p:nvPr/>
        </p:nvSpPr>
        <p:spPr>
          <a:xfrm>
            <a:off x="1276662" y="2145505"/>
            <a:ext cx="9638676" cy="3372787"/>
          </a:xfrm>
          <a:prstGeom prst="flowChartInternalStorag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880474" y="3232928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2890764" y="3831899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90764" y="3180376"/>
            <a:ext cx="7660240" cy="1631216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Создайте пакет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ZBC400_##.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 Присвойте его запросу на изменение, указанному преподавателем.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Присвойте все свои объекты репозитария в следующих упражнениях этому пакету и запросу на изменение.</a:t>
            </a:r>
          </a:p>
        </p:txBody>
      </p:sp>
    </p:spTree>
    <p:extLst>
      <p:ext uri="{BB962C8B-B14F-4D97-AF65-F5344CB8AC3E}">
        <p14:creationId xmlns:p14="http://schemas.microsoft.com/office/powerpoint/2010/main" val="2783016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11499" y="3418209"/>
            <a:ext cx="11089724" cy="1652760"/>
          </a:xfrm>
        </p:spPr>
        <p:txBody>
          <a:bodyPr wrap="square">
            <a:spAutoFit/>
          </a:bodyPr>
          <a:lstStyle/>
          <a:p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Упражнение 2: Разработка </a:t>
            </a:r>
            <a:r>
              <a:rPr lang="en-US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ABAP</a:t>
            </a:r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-программ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6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55239" y="448149"/>
            <a:ext cx="4605561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упражнения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090352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10384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80750" y="2501657"/>
            <a:ext cx="6792837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Сделав это упражнение,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980750" y="3291466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создавать, изменять, сохранять и обрабатывать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980750" y="4219894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проверять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программы на правильность синтаксиса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3053408" y="366472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3052205" y="4584893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0E29528-FDF9-EEAE-DBCA-49CD6C06A647}"/>
              </a:ext>
            </a:extLst>
          </p:cNvPr>
          <p:cNvSpPr/>
          <p:nvPr/>
        </p:nvSpPr>
        <p:spPr>
          <a:xfrm>
            <a:off x="2980750" y="5118110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тестировать и активировать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программы</a:t>
            </a:r>
          </a:p>
        </p:txBody>
      </p:sp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60CBD753-1859-1FAF-1892-81A2DA0419D2}"/>
              </a:ext>
            </a:extLst>
          </p:cNvPr>
          <p:cNvSpPr/>
          <p:nvPr/>
        </p:nvSpPr>
        <p:spPr>
          <a:xfrm>
            <a:off x="3052205" y="5402932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3640550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265880" y="3150279"/>
            <a:ext cx="7660240" cy="101566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Необходимо создать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программу, отображающую информацию относительно времени вылета для всех рейсов в списке.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533338" y="2713221"/>
            <a:ext cx="7240250" cy="1888760"/>
          </a:xfrm>
          <a:prstGeom prst="roundRect">
            <a:avLst/>
          </a:prstGeom>
          <a:ln w="508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3129917" y="3183411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974966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092315" y="448662"/>
            <a:ext cx="7768485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1: </a:t>
            </a:r>
            <a:r>
              <a:rPr lang="ru-RU" sz="3200" dirty="0"/>
              <a:t>Создание программы</a:t>
            </a:r>
            <a:endParaRPr lang="ru-RU" sz="3200" dirty="0">
              <a:latin typeface="+mj-lt"/>
            </a:endParaRP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1442064" y="2133985"/>
            <a:ext cx="9910879" cy="3206956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3027513" y="3409292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020268" y="3354080"/>
            <a:ext cx="7615137" cy="83099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Создайте исполняемую программу </a:t>
            </a:r>
            <a:r>
              <a:rPr lang="ro-RO" sz="2400" b="1" dirty="0">
                <a:solidFill>
                  <a:schemeClr val="tx2">
                    <a:lumMod val="75000"/>
                  </a:schemeClr>
                </a:solidFill>
              </a:rPr>
              <a:t>ZBC400_##_GS_LIST </a:t>
            </a: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без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ro-RO" sz="2400" b="1" dirty="0">
                <a:solidFill>
                  <a:schemeClr val="tx2">
                    <a:lumMod val="75000"/>
                  </a:schemeClr>
                </a:solidFill>
              </a:rPr>
              <a:t>TOP-INCLUDE”.</a:t>
            </a:r>
            <a:endParaRPr lang="ru-RU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794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иповой процесс 10">
            <a:extLst>
              <a:ext uri="{FF2B5EF4-FFF2-40B4-BE49-F238E27FC236}">
                <a16:creationId xmlns:a16="http://schemas.microsoft.com/office/drawing/2014/main" id="{489D4A99-DF0A-D1A8-DC8D-4C2187E91538}"/>
              </a:ext>
            </a:extLst>
          </p:cNvPr>
          <p:cNvSpPr/>
          <p:nvPr/>
        </p:nvSpPr>
        <p:spPr>
          <a:xfrm>
            <a:off x="555860" y="1911516"/>
            <a:ext cx="11111874" cy="4024589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FADE4E9D-30BD-A0C8-8729-6016313723EF}"/>
              </a:ext>
            </a:extLst>
          </p:cNvPr>
          <p:cNvSpPr/>
          <p:nvPr/>
        </p:nvSpPr>
        <p:spPr>
          <a:xfrm>
            <a:off x="2410023" y="2134099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627621" y="448662"/>
            <a:ext cx="8233180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2: Изменение</a:t>
            </a:r>
            <a:r>
              <a:rPr lang="ru-RU" sz="3200" dirty="0"/>
              <a:t> программы</a:t>
            </a:r>
            <a:endParaRPr lang="ru-RU" sz="3200" dirty="0">
              <a:latin typeface="+mj-lt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826E14A-B94E-8C12-9B65-4BB0B47FE093}"/>
              </a:ext>
            </a:extLst>
          </p:cNvPr>
          <p:cNvSpPr/>
          <p:nvPr/>
        </p:nvSpPr>
        <p:spPr>
          <a:xfrm>
            <a:off x="2410023" y="2870059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FF5E86E-E573-1B89-D834-968358DEE409}"/>
              </a:ext>
            </a:extLst>
          </p:cNvPr>
          <p:cNvSpPr/>
          <p:nvPr/>
        </p:nvSpPr>
        <p:spPr>
          <a:xfrm>
            <a:off x="2410023" y="4074650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108A6AA-C5E6-E322-C9B1-5A209BF32087}"/>
              </a:ext>
            </a:extLst>
          </p:cNvPr>
          <p:cNvSpPr/>
          <p:nvPr/>
        </p:nvSpPr>
        <p:spPr>
          <a:xfrm>
            <a:off x="2410023" y="5274538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350063" y="1984817"/>
            <a:ext cx="8003153" cy="387798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ru-RU" sz="1400" b="1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 Определите рабочую область для сбора и просмотра данных (рекомендуемое имя: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wa_flight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):</a:t>
            </a:r>
            <a:endParaRPr lang="ru-RU" sz="16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     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wa_flight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sflight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2. Запрограммируйте циклический доступ ко всем записям данных в таблице базы данных 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SFLIGHT: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    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* FROM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sflight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INTO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wa_flight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...</a:t>
            </a:r>
          </a:p>
          <a:p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ENDSELECT.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Для каждой записи данных выведите содержимое полей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carrid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connid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fldate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seatsocc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и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seatsmax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в списке:</a:t>
            </a:r>
          </a:p>
          <a:p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    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NEW-LINE.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WRITE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wa_flight-carrid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WRITE ...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4.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Проверьте программу на наличие синтаксических ошибок. Протестируйте и активируйте программу.</a:t>
            </a:r>
          </a:p>
        </p:txBody>
      </p:sp>
    </p:spTree>
    <p:extLst>
      <p:ext uri="{BB962C8B-B14F-4D97-AF65-F5344CB8AC3E}">
        <p14:creationId xmlns:p14="http://schemas.microsoft.com/office/powerpoint/2010/main" val="42013447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11499" y="3418209"/>
            <a:ext cx="11089724" cy="1652760"/>
          </a:xfrm>
        </p:spPr>
        <p:txBody>
          <a:bodyPr wrap="square">
            <a:spAutoFit/>
          </a:bodyPr>
          <a:lstStyle/>
          <a:p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Упражнение 3: Создание транзакций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9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Обзор урока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1468" y="2406561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218281" y="2362774"/>
            <a:ext cx="9755437" cy="224728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2">
                    <a:lumMod val="50000"/>
                  </a:schemeClr>
                </a:solidFill>
              </a:rPr>
              <a:t>На этом уроке мы опишем, что такое репозитарий, и проведём обзор самых важных инструментов для работы с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ABAP</a:t>
            </a:r>
            <a:r>
              <a:rPr lang="ru-RU" sz="2400" dirty="0">
                <a:solidFill>
                  <a:schemeClr val="tx2">
                    <a:lumMod val="50000"/>
                  </a:schemeClr>
                </a:solidFill>
              </a:rPr>
              <a:t>. Здесь также познакомимся с навигатором по объектам ⎼</a:t>
            </a:r>
            <a:r>
              <a:rPr lang="ro-RO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2">
                    <a:lumMod val="50000"/>
                  </a:schemeClr>
                </a:solidFill>
              </a:rPr>
              <a:t>основным инструментальным средством разработчика.</a:t>
            </a:r>
          </a:p>
        </p:txBody>
      </p:sp>
    </p:spTree>
    <p:extLst>
      <p:ext uri="{BB962C8B-B14F-4D97-AF65-F5344CB8AC3E}">
        <p14:creationId xmlns:p14="http://schemas.microsoft.com/office/powerpoint/2010/main" val="34471470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55239" y="448149"/>
            <a:ext cx="4605561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упражнения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090352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80750" y="2966347"/>
            <a:ext cx="6792837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Сделав это упражнение,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980750" y="3730164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создавать транзакции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980750" y="4219893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определять коды транзакций в качестве личных фаворитов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3053408" y="382961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3052205" y="4584893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8192068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265880" y="3150279"/>
            <a:ext cx="7660240" cy="101566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Пользователям на предприятии необходимо запускать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программы как транзакции или определять их в качестве личных фаворитов.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533338" y="2713221"/>
            <a:ext cx="7240250" cy="1888760"/>
          </a:xfrm>
          <a:prstGeom prst="roundRect">
            <a:avLst/>
          </a:prstGeom>
          <a:ln w="508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669336" y="3150279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3071357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077325" y="448662"/>
            <a:ext cx="7783475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1: </a:t>
            </a:r>
            <a:r>
              <a:rPr lang="ru-RU" sz="3200" dirty="0"/>
              <a:t>Создание транзакции</a:t>
            </a:r>
            <a:endParaRPr lang="ru-RU" sz="3200" dirty="0">
              <a:latin typeface="+mj-lt"/>
            </a:endParaRP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1442064" y="2133985"/>
            <a:ext cx="9910879" cy="3206956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3107960" y="3054805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A5EC649-A626-3871-68C9-37BA832C230B}"/>
              </a:ext>
            </a:extLst>
          </p:cNvPr>
          <p:cNvSpPr/>
          <p:nvPr/>
        </p:nvSpPr>
        <p:spPr>
          <a:xfrm>
            <a:off x="3107960" y="3672056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107960" y="3010337"/>
            <a:ext cx="6940946" cy="132343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Создайте код транзакции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ZBC400_##_GS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для исполняемой программы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ZBC400_##_GS_LIST.</a:t>
            </a:r>
            <a:endParaRPr lang="ru-RU" sz="2000" b="1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Выполните программу путем ввода нового кода транзакции в поле команды.</a:t>
            </a:r>
          </a:p>
        </p:txBody>
      </p:sp>
    </p:spTree>
    <p:extLst>
      <p:ext uri="{BB962C8B-B14F-4D97-AF65-F5344CB8AC3E}">
        <p14:creationId xmlns:p14="http://schemas.microsoft.com/office/powerpoint/2010/main" val="893342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849337" y="448662"/>
            <a:ext cx="9011464" cy="500650"/>
          </a:xfrm>
        </p:spPr>
        <p:txBody>
          <a:bodyPr wrap="square">
            <a:spAutoFit/>
          </a:bodyPr>
          <a:lstStyle/>
          <a:p>
            <a:r>
              <a:rPr lang="ru-RU" sz="3200" dirty="0"/>
              <a:t>Задание 2: Определение фаворитов</a:t>
            </a:r>
            <a:endParaRPr lang="ru-RU" sz="4000" dirty="0">
              <a:latin typeface="+mj-lt"/>
            </a:endParaRP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1370161" y="2257673"/>
            <a:ext cx="9910879" cy="3206956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937573" y="3229412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2D382D3-C4D0-64E8-04D8-FD5B7E4C6609}"/>
              </a:ext>
            </a:extLst>
          </p:cNvPr>
          <p:cNvSpPr/>
          <p:nvPr/>
        </p:nvSpPr>
        <p:spPr>
          <a:xfrm>
            <a:off x="2937573" y="3861151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37574" y="3199432"/>
            <a:ext cx="6776054" cy="132343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Добавьте код транзакции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ZBC400_##_GS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к личным фаворитам.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Выполните программу путем двойного щелчка по новой записи.</a:t>
            </a:r>
          </a:p>
        </p:txBody>
      </p:sp>
    </p:spTree>
    <p:extLst>
      <p:ext uri="{BB962C8B-B14F-4D97-AF65-F5344CB8AC3E}">
        <p14:creationId xmlns:p14="http://schemas.microsoft.com/office/powerpoint/2010/main" val="6634678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555043" y="448149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уроку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854626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236834" y="2571221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accent5">
                    <a:lumMod val="75000"/>
                  </a:schemeClr>
                </a:solidFill>
              </a:rPr>
              <a:t>Теперь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3001736" y="3289695"/>
            <a:ext cx="6350373" cy="1323439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перечислять и использовать утилиты для правильной организации</a:t>
            </a:r>
          </a:p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процесса разработки программного обеспечения</a:t>
            </a:r>
            <a:endParaRPr lang="ru-RU" sz="1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3001736" y="4708642"/>
            <a:ext cx="6350373" cy="400110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создавать пакеты</a:t>
            </a:r>
            <a:endParaRPr lang="ru-RU" sz="1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250620E-4C28-DE9A-5C7F-FD754D96D967}"/>
              </a:ext>
            </a:extLst>
          </p:cNvPr>
          <p:cNvSpPr/>
          <p:nvPr/>
        </p:nvSpPr>
        <p:spPr>
          <a:xfrm>
            <a:off x="3001736" y="5179132"/>
            <a:ext cx="6350373" cy="400110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создавать программы</a:t>
            </a:r>
            <a:endParaRPr lang="ru-RU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4938" y="1517315"/>
            <a:ext cx="914400" cy="914400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F9C01C9D-7CA9-250F-A02D-99BEFE026950}"/>
              </a:ext>
            </a:extLst>
          </p:cNvPr>
          <p:cNvSpPr/>
          <p:nvPr/>
        </p:nvSpPr>
        <p:spPr>
          <a:xfrm>
            <a:off x="3127156" y="3442058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B1793C7-FFB4-173C-818D-D89D75B70EF9}"/>
              </a:ext>
            </a:extLst>
          </p:cNvPr>
          <p:cNvSpPr/>
          <p:nvPr/>
        </p:nvSpPr>
        <p:spPr>
          <a:xfrm>
            <a:off x="4776071" y="4877860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3A04270-5372-1766-9997-D3BBB0080DB5}"/>
              </a:ext>
            </a:extLst>
          </p:cNvPr>
          <p:cNvSpPr/>
          <p:nvPr/>
        </p:nvSpPr>
        <p:spPr>
          <a:xfrm>
            <a:off x="4448834" y="5763659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pic>
        <p:nvPicPr>
          <p:cNvPr id="15" name="Рисунок 14" descr="Статистика">
            <a:extLst>
              <a:ext uri="{FF2B5EF4-FFF2-40B4-BE49-F238E27FC236}">
                <a16:creationId xmlns:a16="http://schemas.microsoft.com/office/drawing/2014/main" id="{980E8FAD-A72A-2D57-AF53-A587AB759E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78174" y="4391278"/>
            <a:ext cx="457200" cy="457200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5B72F53-82BB-C6AC-7885-FDB367B73586}"/>
              </a:ext>
            </a:extLst>
          </p:cNvPr>
          <p:cNvSpPr/>
          <p:nvPr/>
        </p:nvSpPr>
        <p:spPr>
          <a:xfrm>
            <a:off x="3001736" y="5653604"/>
            <a:ext cx="6350373" cy="400110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создавать транзакции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04864952-AEA0-796C-9D4E-19872AD3DD31}"/>
              </a:ext>
            </a:extLst>
          </p:cNvPr>
          <p:cNvSpPr/>
          <p:nvPr/>
        </p:nvSpPr>
        <p:spPr>
          <a:xfrm>
            <a:off x="4478815" y="5376342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26525310-6128-0477-48C5-AD788A5605CC}"/>
              </a:ext>
            </a:extLst>
          </p:cNvPr>
          <p:cNvSpPr/>
          <p:nvPr/>
        </p:nvSpPr>
        <p:spPr>
          <a:xfrm>
            <a:off x="4481315" y="5813553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18325270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3D351C0-EC57-358D-D98E-32EABA65BD66}"/>
              </a:ext>
            </a:extLst>
          </p:cNvPr>
          <p:cNvGrpSpPr/>
          <p:nvPr/>
        </p:nvGrpSpPr>
        <p:grpSpPr>
          <a:xfrm>
            <a:off x="384356" y="6236540"/>
            <a:ext cx="11545920" cy="235440"/>
            <a:chOff x="384356" y="6236540"/>
            <a:chExt cx="1154592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856DB3CD-6164-DFB3-8208-8D3DDD52FB99}"/>
                    </a:ext>
                  </a:extLst>
                </p14:cNvPr>
                <p14:cNvContentPartPr/>
                <p14:nvPr/>
              </p14:nvContentPartPr>
              <p14:xfrm>
                <a:off x="384356" y="6270380"/>
                <a:ext cx="3568320" cy="20160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856DB3CD-6164-DFB3-8208-8D3DDD52FB9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1356" y="6207740"/>
                  <a:ext cx="36939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E6CF7CB6-AFA0-22D9-3B6A-81C080512EA5}"/>
                    </a:ext>
                  </a:extLst>
                </p14:cNvPr>
                <p14:cNvContentPartPr/>
                <p14:nvPr/>
              </p14:nvContentPartPr>
              <p14:xfrm>
                <a:off x="3666836" y="6332660"/>
                <a:ext cx="1933200" cy="3744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E6CF7CB6-AFA0-22D9-3B6A-81C080512EA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04196" y="6270020"/>
                  <a:ext cx="2058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719FF68A-A98A-6881-04BB-E13261980910}"/>
                    </a:ext>
                  </a:extLst>
                </p14:cNvPr>
                <p14:cNvContentPartPr/>
                <p14:nvPr/>
              </p14:nvContentPartPr>
              <p14:xfrm>
                <a:off x="5599676" y="6332660"/>
                <a:ext cx="1792800" cy="507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719FF68A-A98A-6881-04BB-E132619809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6676" y="6270020"/>
                  <a:ext cx="1918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D1DE2C0C-C000-DE98-2F10-D2E45BF62E3F}"/>
                    </a:ext>
                  </a:extLst>
                </p14:cNvPr>
                <p14:cNvContentPartPr/>
                <p14:nvPr/>
              </p14:nvContentPartPr>
              <p14:xfrm>
                <a:off x="7392116" y="6286580"/>
                <a:ext cx="4179240" cy="9684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D1DE2C0C-C000-DE98-2F10-D2E45BF62E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29476" y="6223940"/>
                  <a:ext cx="4304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7B1FB3EB-7E8C-4911-C88A-27E356E353E2}"/>
                    </a:ext>
                  </a:extLst>
                </p14:cNvPr>
                <p14:cNvContentPartPr/>
                <p14:nvPr/>
              </p14:nvContentPartPr>
              <p14:xfrm>
                <a:off x="11667476" y="6236540"/>
                <a:ext cx="262800" cy="85680"/>
              </p14:xfrm>
            </p:contentPart>
          </mc:Choice>
          <mc:Fallback xmlns=""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7B1FB3EB-7E8C-4911-C88A-27E356E353E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04476" y="6173900"/>
                  <a:ext cx="388440" cy="211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579879" y="330532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главе</a:t>
            </a:r>
            <a:endParaRPr lang="ru-RU" sz="3600" b="1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43DACBC-6EE7-DB42-6DA4-0569C32B6EA1}"/>
                  </a:ext>
                </a:extLst>
              </p14:cNvPr>
              <p14:cNvContentPartPr/>
              <p14:nvPr/>
            </p14:nvContentPartPr>
            <p14:xfrm>
              <a:off x="334316" y="1365380"/>
              <a:ext cx="2679480" cy="907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43DACBC-6EE7-DB42-6DA4-0569C32B6EA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1676" y="1302740"/>
                <a:ext cx="28051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8C589455-AD92-45E4-ED28-238D05DE56F0}"/>
                  </a:ext>
                </a:extLst>
              </p14:cNvPr>
              <p14:cNvContentPartPr/>
              <p14:nvPr/>
            </p14:nvContentPartPr>
            <p14:xfrm>
              <a:off x="2735566" y="1268180"/>
              <a:ext cx="4389840" cy="1947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8C589455-AD92-45E4-ED28-238D05DE56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72566" y="1205180"/>
                <a:ext cx="45154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C0C4ADFC-3E71-74C1-72CA-AC45849155E6}"/>
                  </a:ext>
                </a:extLst>
              </p14:cNvPr>
              <p14:cNvContentPartPr/>
              <p14:nvPr/>
            </p14:nvContentPartPr>
            <p14:xfrm>
              <a:off x="6839876" y="1208780"/>
              <a:ext cx="5045760" cy="28152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C0C4ADFC-3E71-74C1-72CA-AC45849155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77236" y="1146140"/>
                <a:ext cx="5171400" cy="407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39778" y="2854626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372147" y="2068289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tx2">
                    <a:lumMod val="75000"/>
                  </a:schemeClr>
                </a:solidFill>
              </a:rPr>
              <a:t>Теперь вы сможете:</a:t>
            </a: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68796" y="964700"/>
            <a:ext cx="914400" cy="914400"/>
          </a:xfrm>
          <a:prstGeom prst="rect">
            <a:avLst/>
          </a:prstGeom>
        </p:spPr>
      </p:pic>
      <p:pic>
        <p:nvPicPr>
          <p:cNvPr id="15" name="Рисунок 14" descr="Статистика">
            <a:extLst>
              <a:ext uri="{FF2B5EF4-FFF2-40B4-BE49-F238E27FC236}">
                <a16:creationId xmlns:a16="http://schemas.microsoft.com/office/drawing/2014/main" id="{980E8FAD-A72A-2D57-AF53-A587AB759E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862984" y="4391278"/>
            <a:ext cx="457200" cy="457200"/>
          </a:xfrm>
          <a:prstGeom prst="rect">
            <a:avLst/>
          </a:prstGeom>
        </p:spPr>
      </p:pic>
      <p:graphicFrame>
        <p:nvGraphicFramePr>
          <p:cNvPr id="9" name="Таблица 12">
            <a:extLst>
              <a:ext uri="{FF2B5EF4-FFF2-40B4-BE49-F238E27FC236}">
                <a16:creationId xmlns:a16="http://schemas.microsoft.com/office/drawing/2014/main" id="{DBE3644F-18B0-B09C-4728-6DC65AD87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33389"/>
              </p:ext>
            </p:extLst>
          </p:nvPr>
        </p:nvGraphicFramePr>
        <p:xfrm>
          <a:off x="2320184" y="2814580"/>
          <a:ext cx="8139702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9702">
                  <a:extLst>
                    <a:ext uri="{9D8B030D-6E8A-4147-A177-3AD203B41FA5}">
                      <a16:colId xmlns:a16="http://schemas.microsoft.com/office/drawing/2014/main" val="2895852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описывать структуру репозитария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37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перечислять и использовать инструменты поиска репозитария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04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использовать навигатор по объектам для просмотра объектов репозитария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04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перечислять и использовать утилиты для правильной организации процесса разработки программного обеспечения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48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создавать пакеты 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19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создавать программы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87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создавать транзакции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750262"/>
                  </a:ext>
                </a:extLst>
              </a:tr>
            </a:tbl>
          </a:graphicData>
        </a:graphic>
      </p:graphicFrame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0B814E3-B265-33C9-BD74-35D30B2BB96E}"/>
              </a:ext>
            </a:extLst>
          </p:cNvPr>
          <p:cNvGrpSpPr/>
          <p:nvPr/>
        </p:nvGrpSpPr>
        <p:grpSpPr>
          <a:xfrm>
            <a:off x="2041076" y="1226060"/>
            <a:ext cx="660240" cy="195840"/>
            <a:chOff x="2041076" y="1226060"/>
            <a:chExt cx="66024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1DC77A2A-CBD4-D150-AD5C-5A40223A03C5}"/>
                    </a:ext>
                  </a:extLst>
                </p14:cNvPr>
                <p14:cNvContentPartPr/>
                <p14:nvPr/>
              </p14:nvContentPartPr>
              <p14:xfrm>
                <a:off x="2299556" y="1226060"/>
                <a:ext cx="360" cy="360"/>
              </p14:xfrm>
            </p:contentPart>
          </mc:Choice>
          <mc:Fallback xmlns=""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1DC77A2A-CBD4-D150-AD5C-5A40223A03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36916" y="11634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C3A7D7F3-07E1-729A-BA2C-65C2A99D46AF}"/>
                    </a:ext>
                  </a:extLst>
                </p14:cNvPr>
                <p14:cNvContentPartPr/>
                <p14:nvPr/>
              </p14:nvContentPartPr>
              <p14:xfrm>
                <a:off x="2041076" y="1239020"/>
                <a:ext cx="660240" cy="182880"/>
              </p14:xfrm>
            </p:contentPart>
          </mc:Choice>
          <mc:Fallback xmlns=""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C3A7D7F3-07E1-729A-BA2C-65C2A99D46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78076" y="1176380"/>
                  <a:ext cx="785880" cy="30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414515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2643448" y="1062988"/>
            <a:ext cx="6905104" cy="501676"/>
          </a:xfrm>
        </p:spPr>
        <p:txBody>
          <a:bodyPr/>
          <a:lstStyle/>
          <a:p>
            <a:r>
              <a:rPr lang="ru-RU" sz="3200" dirty="0"/>
              <a:t>Наши контакты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747C6D0-C57B-4065-9F3C-37FC815E7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05469" y="4068096"/>
            <a:ext cx="2955236" cy="649152"/>
          </a:xfrm>
        </p:spPr>
        <p:txBody>
          <a:bodyPr/>
          <a:lstStyle/>
          <a:p>
            <a:r>
              <a:rPr lang="ru-RU" dirty="0"/>
              <a:t>Никита </a:t>
            </a:r>
            <a:r>
              <a:rPr lang="ru-RU" dirty="0" err="1"/>
              <a:t>Калуцкий</a:t>
            </a:r>
            <a:endParaRPr lang="ru-RU" dirty="0"/>
          </a:p>
          <a:p>
            <a:r>
              <a:rPr lang="ru-RU" b="0" dirty="0"/>
              <a:t>Моб.: +7 (911) 000-00-00</a:t>
            </a:r>
          </a:p>
          <a:p>
            <a:r>
              <a:rPr lang="ru-RU" b="0" dirty="0"/>
              <a:t>E-</a:t>
            </a:r>
            <a:r>
              <a:rPr lang="ru-RU" b="0" dirty="0" err="1"/>
              <a:t>mail</a:t>
            </a:r>
            <a:r>
              <a:rPr lang="ru-RU" b="0" dirty="0"/>
              <a:t>: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www.exrp.ru</a:t>
            </a:r>
            <a:endParaRPr lang="en-US" dirty="0"/>
          </a:p>
          <a:p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www.sapland.ru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27A759-B5B3-47A3-6922-AE6E182A27C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4" b="128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045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урока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137255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704162" y="2221854"/>
            <a:ext cx="670931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800" b="1" dirty="0">
                <a:solidFill>
                  <a:srgbClr val="0F5F90"/>
                </a:solidFill>
              </a:rPr>
              <a:t>Пройдя этот урок, вы овладеете: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2684083" y="3652663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BD5E98B7-75BF-19FF-8FEE-DD8E396B37B3}"/>
              </a:ext>
            </a:extLst>
          </p:cNvPr>
          <p:cNvSpPr/>
          <p:nvPr/>
        </p:nvSpPr>
        <p:spPr>
          <a:xfrm>
            <a:off x="2718315" y="4284947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D6FE7-D40A-B3BB-B8E3-0126762F081B}"/>
              </a:ext>
            </a:extLst>
          </p:cNvPr>
          <p:cNvSpPr txBox="1"/>
          <p:nvPr/>
        </p:nvSpPr>
        <p:spPr>
          <a:xfrm>
            <a:off x="3033108" y="3594132"/>
            <a:ext cx="6208103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навыками уверенной работы с репозитариями;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C6A55-B20B-8573-1007-B0ECD2029B06}"/>
              </a:ext>
            </a:extLst>
          </p:cNvPr>
          <p:cNvSpPr txBox="1"/>
          <p:nvPr/>
        </p:nvSpPr>
        <p:spPr>
          <a:xfrm>
            <a:off x="2989040" y="4243458"/>
            <a:ext cx="5859078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инструментами поиска и навигации по ним.</a:t>
            </a:r>
          </a:p>
        </p:txBody>
      </p:sp>
    </p:spTree>
    <p:extLst>
      <p:ext uri="{BB962C8B-B14F-4D97-AF65-F5344CB8AC3E}">
        <p14:creationId xmlns:p14="http://schemas.microsoft.com/office/powerpoint/2010/main" val="591071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056150" y="2810475"/>
            <a:ext cx="7876729" cy="169527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Необходимо описать структуру репозитария и использовать оптимальные инструменты для поиска объектов и их анализа.</a:t>
            </a:r>
            <a:endParaRPr lang="ru-RU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755798" y="2196570"/>
            <a:ext cx="8477431" cy="2923082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448999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76972" y="286220"/>
            <a:ext cx="5253447" cy="723275"/>
          </a:xfr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3200" dirty="0">
                <a:latin typeface="+mj-lt"/>
              </a:rPr>
              <a:t>Введение в репозитарий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524815" y="2447688"/>
            <a:ext cx="4274468" cy="281314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Репозитарий включает в себя все объекты разработки системы: программы, функциональные модули, определения таблиц базы данных и другие объекты.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A678F7-0A89-F8A3-19A1-200CD7C99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1" y="2143263"/>
            <a:ext cx="5716566" cy="3847168"/>
          </a:xfrm>
          <a:prstGeom prst="rect">
            <a:avLst/>
          </a:prstGeom>
          <a:ln w="114300">
            <a:solidFill>
              <a:srgbClr val="0F608F"/>
            </a:solidFill>
          </a:ln>
        </p:spPr>
      </p:pic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6226BEA-6583-4326-182B-A6D4E0539674}"/>
              </a:ext>
            </a:extLst>
          </p:cNvPr>
          <p:cNvSpPr/>
          <p:nvPr/>
        </p:nvSpPr>
        <p:spPr>
          <a:xfrm>
            <a:off x="5250321" y="1662020"/>
            <a:ext cx="5960125" cy="307777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E0CF0-88DE-7036-8D8B-BB5902842CE7}"/>
              </a:ext>
            </a:extLst>
          </p:cNvPr>
          <p:cNvSpPr txBox="1"/>
          <p:nvPr/>
        </p:nvSpPr>
        <p:spPr>
          <a:xfrm>
            <a:off x="5372101" y="1662020"/>
            <a:ext cx="5416395" cy="30777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1400" dirty="0">
                <a:solidFill>
                  <a:srgbClr val="0F5F90"/>
                </a:solidFill>
              </a:rPr>
              <a:t>Общая для всех мандантов функциональность репозитария</a:t>
            </a:r>
            <a:endParaRPr lang="ru-RU" sz="1100" dirty="0">
              <a:solidFill>
                <a:srgbClr val="0F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2589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hyperlink" Target="https://exrp.ru/" TargetMode="External"/></Relationships>
</file>

<file path=ppt/theme/theme1.xml><?xml version="1.0" encoding="utf-8"?>
<a:theme xmlns:a="http://schemas.openxmlformats.org/drawingml/2006/main" name="Тема Office">
  <a:themeElements>
    <a:clrScheme name="ExRP">
      <a:dk1>
        <a:sysClr val="windowText" lastClr="000000"/>
      </a:dk1>
      <a:lt1>
        <a:sysClr val="window" lastClr="FFFFFF"/>
      </a:lt1>
      <a:dk2>
        <a:srgbClr val="055E80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ECB13A"/>
      </a:accent4>
      <a:accent5>
        <a:srgbClr val="4472C4"/>
      </a:accent5>
      <a:accent6>
        <a:srgbClr val="70AD47"/>
      </a:accent6>
      <a:hlink>
        <a:srgbClr val="48A1FA"/>
      </a:hlink>
      <a:folHlink>
        <a:srgbClr val="7030A0"/>
      </a:folHlink>
    </a:clrScheme>
    <a:fontScheme name="ExRP">
      <a:majorFont>
        <a:latin typeface="Prata"/>
        <a:ea typeface=""/>
        <a:cs typeface=""/>
      </a:majorFont>
      <a:minorFont>
        <a:latin typeface="Noto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r">
          <a:defRPr sz="1200" b="1" dirty="0" smtClean="0">
            <a:solidFill>
              <a:srgbClr val="0F608F"/>
            </a:solidFill>
            <a:hlinkClick xmlns:r="http://schemas.openxmlformats.org/officeDocument/2006/relationships" r:id="rId1"/>
          </a:defRPr>
        </a:defPPr>
      </a:lstStyle>
    </a:spDef>
    <a:txDef>
      <a:spPr>
        <a:noFill/>
      </a:spPr>
      <a:bodyPr wrap="square" rIns="0" rtlCol="0" anchor="ctr" anchorCtr="0">
        <a:spAutoFit/>
      </a:bodyPr>
      <a:lstStyle>
        <a:defPPr algn="r">
          <a:defRPr sz="1400" dirty="0" smtClean="0">
            <a:solidFill>
              <a:srgbClr val="0F608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14614</TotalTime>
  <Words>2521</Words>
  <Application>Microsoft Office PowerPoint</Application>
  <PresentationFormat>Широкоэкранный</PresentationFormat>
  <Paragraphs>400</Paragraphs>
  <Slides>66</Slides>
  <Notes>35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3" baseType="lpstr">
      <vt:lpstr>Arial</vt:lpstr>
      <vt:lpstr>Noto Sans</vt:lpstr>
      <vt:lpstr>Calibri</vt:lpstr>
      <vt:lpstr>Consolas</vt:lpstr>
      <vt:lpstr>Prata</vt:lpstr>
      <vt:lpstr>American Typewriter</vt:lpstr>
      <vt:lpstr>Тема Office</vt:lpstr>
      <vt:lpstr>Введение в ABAP- инструментальные средства</vt:lpstr>
      <vt:lpstr>Глава 2</vt:lpstr>
      <vt:lpstr>Цели главы</vt:lpstr>
      <vt:lpstr>Содержание главы</vt:lpstr>
      <vt:lpstr>Репозитарий и навигатор по объектам</vt:lpstr>
      <vt:lpstr>Обзор урока</vt:lpstr>
      <vt:lpstr>Цели урока</vt:lpstr>
      <vt:lpstr>Практический пример</vt:lpstr>
      <vt:lpstr>Введение в репозитарий</vt:lpstr>
      <vt:lpstr>Введение в репозитарий</vt:lpstr>
      <vt:lpstr>Инструменты поиска в репозитарии</vt:lpstr>
      <vt:lpstr>Инструменты поиска в репозитарии</vt:lpstr>
      <vt:lpstr>Работа с навигатором по объектам</vt:lpstr>
      <vt:lpstr>Структура экрана в навигаторе по объектам</vt:lpstr>
      <vt:lpstr>Работа с областью навигации</vt:lpstr>
      <vt:lpstr>Функции в инструментальной области</vt:lpstr>
      <vt:lpstr>Синхронизация области навигации и инструментальной области</vt:lpstr>
      <vt:lpstr>Резюме по уроку</vt:lpstr>
      <vt:lpstr>Разработка программ и организация разработок</vt:lpstr>
      <vt:lpstr>Обзор урока</vt:lpstr>
      <vt:lpstr>Цели урока</vt:lpstr>
      <vt:lpstr>Практический пример</vt:lpstr>
      <vt:lpstr>Организация разработок</vt:lpstr>
      <vt:lpstr>Организация проекта разработок в запросе на изменение</vt:lpstr>
      <vt:lpstr>Создание пакетов</vt:lpstr>
      <vt:lpstr>Настройка атрибута пакета (пример)</vt:lpstr>
      <vt:lpstr>Атрибуты имеют следующее значение:</vt:lpstr>
      <vt:lpstr>Можно выбрать один из трех типов пакета:</vt:lpstr>
      <vt:lpstr>Указание пути переноса </vt:lpstr>
      <vt:lpstr>Презентация PowerPoint</vt:lpstr>
      <vt:lpstr>Язык программирования ABAP: Введение</vt:lpstr>
      <vt:lpstr>Общий ABAP-синтаксис I</vt:lpstr>
      <vt:lpstr>Общий ABAP-синтаксис II</vt:lpstr>
      <vt:lpstr>Код возврата ABAP-операторов</vt:lpstr>
      <vt:lpstr>Документация по ключевым словам в ABAP-редакторе</vt:lpstr>
      <vt:lpstr>Создание ABAP-программы</vt:lpstr>
      <vt:lpstr>Создание ABAP-программы</vt:lpstr>
      <vt:lpstr>Создание ABAP-программы</vt:lpstr>
      <vt:lpstr>Активация ABAP-программы</vt:lpstr>
      <vt:lpstr>Активация объекта включает в себя следующие функции: </vt:lpstr>
      <vt:lpstr>Создание динамических объектов</vt:lpstr>
      <vt:lpstr>Если программа имеет как активную, так и неактивную версию, то в отношении обеих версий справедливо следующее:</vt:lpstr>
      <vt:lpstr>Создание транзакций</vt:lpstr>
      <vt:lpstr>Создание транзакций</vt:lpstr>
      <vt:lpstr>Создание транзакций</vt:lpstr>
      <vt:lpstr>Добавление транзакций к личным фаворитам</vt:lpstr>
      <vt:lpstr>Закрытие проектов разработок</vt:lpstr>
      <vt:lpstr>Закрытие проекта  путём деблокирования запроса (руководителем проекта)</vt:lpstr>
      <vt:lpstr>Упражнение 1: Организация разработок</vt:lpstr>
      <vt:lpstr>Цели упражнения</vt:lpstr>
      <vt:lpstr>Практический пример</vt:lpstr>
      <vt:lpstr>Задание 1: Вход в систему</vt:lpstr>
      <vt:lpstr>Задание 2: Создание пакета</vt:lpstr>
      <vt:lpstr>Упражнение 2: Разработка ABAP-программ</vt:lpstr>
      <vt:lpstr>Цели упражнения</vt:lpstr>
      <vt:lpstr>Практический пример</vt:lpstr>
      <vt:lpstr>Задание 1: Создание программы</vt:lpstr>
      <vt:lpstr>Задание 2: Изменение программы</vt:lpstr>
      <vt:lpstr>Упражнение 3: Создание транзакций</vt:lpstr>
      <vt:lpstr>Цели упражнения</vt:lpstr>
      <vt:lpstr>Практический пример</vt:lpstr>
      <vt:lpstr>Задание 1: Создание транзакции</vt:lpstr>
      <vt:lpstr>Задание 2: Определение фаворитов</vt:lpstr>
      <vt:lpstr>Резюме по уроку</vt:lpstr>
      <vt:lpstr>Резюме по главе</vt:lpstr>
      <vt:lpstr>Наши 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Елена Рыбакова</cp:lastModifiedBy>
  <cp:revision>165</cp:revision>
  <dcterms:created xsi:type="dcterms:W3CDTF">2020-12-17T14:35:48Z</dcterms:created>
  <dcterms:modified xsi:type="dcterms:W3CDTF">2022-06-23T12:36:43Z</dcterms:modified>
</cp:coreProperties>
</file>